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media/image7.jpg" ContentType="image/jp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6" r:id="rId5"/>
    <p:sldId id="434" r:id="rId6"/>
    <p:sldId id="435" r:id="rId7"/>
    <p:sldId id="436" r:id="rId8"/>
    <p:sldId id="437" r:id="rId9"/>
    <p:sldId id="438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45" autoAdjust="0"/>
    <p:restoredTop sz="79406" autoAdjust="0"/>
  </p:normalViewPr>
  <p:slideViewPr>
    <p:cSldViewPr>
      <p:cViewPr varScale="1">
        <p:scale>
          <a:sx n="67" d="100"/>
          <a:sy n="67" d="100"/>
        </p:scale>
        <p:origin x="55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70C50C-F46C-8A4B-8A41-6A6FBB958D92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153D443-CBAC-934A-8506-FB4DF260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98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Brenda to speak to this slide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508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rgbClr val="FFFFFF"/>
              </a:solidFill>
              <a:latin typeface="+mn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4315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78307" y="398525"/>
            <a:ext cx="1309878" cy="1277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9144000" cy="222885"/>
          </a:xfrm>
          <a:custGeom>
            <a:avLst/>
            <a:gdLst/>
            <a:ahLst/>
            <a:cxnLst/>
            <a:rect l="l" t="t" r="r" b="b"/>
            <a:pathLst>
              <a:path w="9144000" h="222885">
                <a:moveTo>
                  <a:pt x="0" y="222504"/>
                </a:moveTo>
                <a:lnTo>
                  <a:pt x="9144000" y="222504"/>
                </a:lnTo>
                <a:lnTo>
                  <a:pt x="9144000" y="0"/>
                </a:lnTo>
                <a:lnTo>
                  <a:pt x="0" y="0"/>
                </a:lnTo>
                <a:lnTo>
                  <a:pt x="0" y="222504"/>
                </a:lnTo>
                <a:close/>
              </a:path>
            </a:pathLst>
          </a:custGeom>
          <a:solidFill>
            <a:srgbClr val="B2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7162" y="1760464"/>
            <a:ext cx="8329674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081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4029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844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4504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49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4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12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4" y="3877558"/>
            <a:ext cx="8558213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238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1447800"/>
            <a:ext cx="405050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447800"/>
            <a:ext cx="4358795" cy="4876800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311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0"/>
            <a:ext cx="9144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5"/>
            <a:ext cx="9144000" cy="5381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150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5641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601E4-3F87-485E-BCF1-0932C51EED9D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0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4" r:id="rId4"/>
    <p:sldLayoutId id="2147483650" r:id="rId5"/>
    <p:sldLayoutId id="2147483661" r:id="rId6"/>
    <p:sldLayoutId id="2147483665" r:id="rId7"/>
    <p:sldLayoutId id="2147483657" r:id="rId8"/>
    <p:sldLayoutId id="2147483654" r:id="rId9"/>
    <p:sldLayoutId id="2147483684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app.e-builder.net/da2/daLanding.aspx?QS=9291daa136d14fbca313cb2ccda98a2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cs.cornell.edu/sites/default/files/2022-04/B3-Bid%20Package%20Review%20Prep%20%28no%20eBid%29%20Checklist.pdf" TargetMode="External"/><Relationship Id="rId2" Type="http://schemas.openxmlformats.org/officeDocument/2006/relationships/hyperlink" Target="https://fcs.cornell.edu/sites/default/files/2022-04/B2-eBid%20Package%20Review%20Prep%20%28eBid%29%20%20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7162" y="1760464"/>
            <a:ext cx="6527038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2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sz="32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</a:t>
            </a:r>
            <a:r>
              <a:rPr sz="32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 </a:t>
            </a:r>
            <a:r>
              <a:rPr sz="3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</a:t>
            </a:r>
            <a:r>
              <a:rPr sz="32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sz="3200" b="1" spc="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Series</a:t>
            </a: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7162" y="3086100"/>
            <a:ext cx="6069838" cy="15293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8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Facilities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Campus </a:t>
            </a:r>
            <a:r>
              <a:rPr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and </a:t>
            </a:r>
            <a:r>
              <a:rPr sz="28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Management  </a:t>
            </a:r>
            <a:endParaRPr lang="en-US" sz="2800" spc="-1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lang="en-US"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25, 2023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99871B-9693-47BA-9AAF-8363052DBF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600199"/>
            <a:ext cx="9144000" cy="1905001"/>
          </a:xfrm>
        </p:spPr>
        <p:txBody>
          <a:bodyPr/>
          <a:lstStyle/>
          <a:p>
            <a:r>
              <a:rPr lang="en-US" dirty="0"/>
              <a:t>General Requirements (GR) Updates</a:t>
            </a:r>
          </a:p>
          <a:p>
            <a:r>
              <a:rPr lang="en-US" dirty="0"/>
              <a:t>Bid Package Reminders</a:t>
            </a:r>
          </a:p>
          <a:p>
            <a:r>
              <a:rPr lang="en-US" dirty="0"/>
              <a:t>Bid Package - Common Omissions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DFBCA3-ECC9-43D0-BE69-C98774A7C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95008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032300-D6A3-48C1-9CD1-A7F851C38F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3400" y="2438400"/>
            <a:ext cx="8077200" cy="33528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err="1"/>
              <a:t>GR’s</a:t>
            </a:r>
            <a:r>
              <a:rPr lang="en-US" dirty="0"/>
              <a:t> are being updated and will be posted to eBuilder soon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Reminder to always download the documents from eBuilder for each project as they are always the most updated version </a:t>
            </a:r>
            <a:r>
              <a:rPr lang="en-US" i="1" dirty="0"/>
              <a:t>(links are in the BP Process)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C974E8-489F-4E94-9C2C-AE9942612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76400"/>
            <a:ext cx="9144000" cy="6096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GR Updates</a:t>
            </a:r>
          </a:p>
        </p:txBody>
      </p:sp>
    </p:spTree>
    <p:extLst>
      <p:ext uri="{BB962C8B-B14F-4D97-AF65-F5344CB8AC3E}">
        <p14:creationId xmlns:p14="http://schemas.microsoft.com/office/powerpoint/2010/main" val="162364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9075CF-D6D4-48A5-9DAA-9EF99FD478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2438400"/>
            <a:ext cx="8458200" cy="37338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/>
              <a:t>An asbestos survey is required for every project, please contact Dale Houseknecht about your project prior to submitting your BP to Contracts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See the </a:t>
            </a:r>
            <a:r>
              <a:rPr lang="en-US" sz="2400" dirty="0" err="1"/>
              <a:t>Gdoc</a:t>
            </a:r>
            <a:r>
              <a:rPr lang="en-US" sz="2400" dirty="0"/>
              <a:t> and the August PMPD presentation for references  </a:t>
            </a:r>
            <a:r>
              <a:rPr lang="en-US" sz="24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Bid Prep </a:t>
            </a:r>
            <a:r>
              <a:rPr lang="en-US" sz="2400" dirty="0" err="1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GDoc</a:t>
            </a:r>
            <a:endParaRPr lang="en-US" sz="2400" dirty="0">
              <a:solidFill>
                <a:srgbClr val="0070C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/>
              <a:t>All Tech Specs should have the A/E’s Company Name on each page, not just the cover page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This way it is clear who prepared them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29A92A-7861-4374-A59C-C721C7A09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Bid Package Reminders</a:t>
            </a:r>
          </a:p>
        </p:txBody>
      </p:sp>
    </p:spTree>
    <p:extLst>
      <p:ext uri="{BB962C8B-B14F-4D97-AF65-F5344CB8AC3E}">
        <p14:creationId xmlns:p14="http://schemas.microsoft.com/office/powerpoint/2010/main" val="367224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83CD5D-C43C-43B0-BAAB-AFA7D28B1D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5607" y="2286000"/>
            <a:ext cx="9144000" cy="4419600"/>
          </a:xfrm>
        </p:spPr>
        <p:txBody>
          <a:bodyPr>
            <a:normAutofit fontScale="92500" lnSpcReduction="10000"/>
          </a:bodyPr>
          <a:lstStyle/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Asbestos Survey/Report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MWBE Goal Setting Template (Campus Let/SUCF)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Incorrect Issue Date on Drawings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Front End Titles need to match Title on Drawings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For Campus Let Title needs to match SUCF Project Name (can be found on Project Details Page)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# of Bid Sets Requested and to whom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Technical Specs Formatting:  Firm Name, Project Name, Date, Section/Page #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Use Checklist </a:t>
            </a:r>
            <a:r>
              <a:rPr lang="en-US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B2</a:t>
            </a:r>
            <a:r>
              <a:rPr lang="en-US" dirty="0"/>
              <a:t> or </a:t>
            </a:r>
            <a:r>
              <a:rPr lang="en-US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B3</a:t>
            </a:r>
            <a:r>
              <a:rPr lang="en-US" dirty="0"/>
              <a:t> for guidance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C31EF278-286A-0E62-62FA-AD4AFAC9B30D}"/>
              </a:ext>
            </a:extLst>
          </p:cNvPr>
          <p:cNvSpPr txBox="1">
            <a:spLocks/>
          </p:cNvSpPr>
          <p:nvPr/>
        </p:nvSpPr>
        <p:spPr>
          <a:xfrm>
            <a:off x="0" y="16002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tx1"/>
                </a:solidFill>
              </a:rPr>
              <a:t>Bid Package Common Omissions</a:t>
            </a:r>
          </a:p>
        </p:txBody>
      </p:sp>
    </p:spTree>
    <p:extLst>
      <p:ext uri="{BB962C8B-B14F-4D97-AF65-F5344CB8AC3E}">
        <p14:creationId xmlns:p14="http://schemas.microsoft.com/office/powerpoint/2010/main" val="31852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8C6718-09D0-4C80-89D9-2D61ECC38D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2133600"/>
            <a:ext cx="9144000" cy="9906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094FCC-C7CA-4C20-9B89-318AD88D5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1065709"/>
          </a:xfrm>
        </p:spPr>
        <p:txBody>
          <a:bodyPr/>
          <a:lstStyle/>
          <a:p>
            <a:r>
              <a:rPr lang="en-US" sz="5400" b="1" dirty="0">
                <a:solidFill>
                  <a:srgbClr val="C00000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91457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a638347-5c04-42d2-a1c3-b7f286227752">
      <UserInfo>
        <DisplayName>Tracy Vosburgh</DisplayName>
        <AccountId>39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4AACBE4AB13B47B8C30A36C415A682" ma:contentTypeVersion="1" ma:contentTypeDescription="Create a new document." ma:contentTypeScope="" ma:versionID="389800b144ce6e587e75cb676c8096e8">
  <xsd:schema xmlns:xsd="http://www.w3.org/2001/XMLSchema" xmlns:xs="http://www.w3.org/2001/XMLSchema" xmlns:p="http://schemas.microsoft.com/office/2006/metadata/properties" xmlns:ns2="ba638347-5c04-42d2-a1c3-b7f286227752" targetNamespace="http://schemas.microsoft.com/office/2006/metadata/properties" ma:root="true" ma:fieldsID="142502acf8f3dd4879ea2df89c90e898" ns2:_="">
    <xsd:import namespace="ba638347-5c04-42d2-a1c3-b7f286227752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638347-5c04-42d2-a1c3-b7f2862277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61DFF5-A0FD-45DC-86E6-8DA72B2A6F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769373-594B-497F-B29F-9AD96F02CA37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ba638347-5c04-42d2-a1c3-b7f286227752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CCC4AC2-12A8-495A-AC6B-2C823E1683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638347-5c04-42d2-a1c3-b7f2862277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11402</TotalTime>
  <Words>231</Words>
  <Application>Microsoft Office PowerPoint</Application>
  <PresentationFormat>On-screen Show (4:3)</PresentationFormat>
  <Paragraphs>28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Helvetica</vt:lpstr>
      <vt:lpstr>Times</vt:lpstr>
      <vt:lpstr>Office Theme</vt:lpstr>
      <vt:lpstr>PowerPoint Presentation</vt:lpstr>
      <vt:lpstr>Agenda</vt:lpstr>
      <vt:lpstr>GR Updates</vt:lpstr>
      <vt:lpstr>Bid Package Reminders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J. Lind</dc:creator>
  <cp:lastModifiedBy>Taylor Thompson</cp:lastModifiedBy>
  <cp:revision>447</cp:revision>
  <cp:lastPrinted>2019-11-12T19:43:45Z</cp:lastPrinted>
  <dcterms:created xsi:type="dcterms:W3CDTF">2014-05-07T13:58:10Z</dcterms:created>
  <dcterms:modified xsi:type="dcterms:W3CDTF">2023-01-24T12:03:21Z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0x010100934AACBE4AB13B47B8C30A36C415A682</vt:lpwstr>
  </property>
</Properties>
</file>