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58" r:id="rId4"/>
    <p:sldId id="260" r:id="rId5"/>
    <p:sldId id="325" r:id="rId6"/>
    <p:sldId id="261" r:id="rId7"/>
    <p:sldId id="324" r:id="rId8"/>
    <p:sldId id="32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58B71-BB28-4B4F-B517-E465EAA799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4E453-6221-48F5-ABE8-5803BDFC4D82}">
      <dgm:prSet phldrT="[Text]"/>
      <dgm:spPr/>
      <dgm:t>
        <a:bodyPr/>
        <a:lstStyle/>
        <a:p>
          <a:r>
            <a:rPr lang="en-US" b="1" dirty="0"/>
            <a:t>TASK AUTHORIZATIONS</a:t>
          </a:r>
        </a:p>
      </dgm:t>
    </dgm:pt>
    <dgm:pt modelId="{634D9243-9DC8-44B7-A566-FB78FAA417A0}" type="parTrans" cxnId="{A1D7546F-EE4B-463C-B437-2AFBB102DE60}">
      <dgm:prSet/>
      <dgm:spPr/>
      <dgm:t>
        <a:bodyPr/>
        <a:lstStyle/>
        <a:p>
          <a:endParaRPr lang="en-US"/>
        </a:p>
      </dgm:t>
    </dgm:pt>
    <dgm:pt modelId="{D2011A1F-7B9D-47F8-8259-FF9FA0483E6A}" type="sibTrans" cxnId="{A1D7546F-EE4B-463C-B437-2AFBB102DE60}">
      <dgm:prSet/>
      <dgm:spPr/>
      <dgm:t>
        <a:bodyPr/>
        <a:lstStyle/>
        <a:p>
          <a:endParaRPr lang="en-US"/>
        </a:p>
      </dgm:t>
    </dgm:pt>
    <dgm:pt modelId="{74A15D4B-B5AE-4411-978A-1B83D2A0C59B}">
      <dgm:prSet phldrT="[Text]" custT="1"/>
      <dgm:spPr/>
      <dgm:t>
        <a:bodyPr/>
        <a:lstStyle/>
        <a:p>
          <a:r>
            <a:rPr lang="en-US" sz="5400" dirty="0"/>
            <a:t>76</a:t>
          </a:r>
        </a:p>
      </dgm:t>
    </dgm:pt>
    <dgm:pt modelId="{790B3546-F8DA-46D2-BF2D-86B4CF990469}" type="parTrans" cxnId="{E2CE75C5-E35F-489C-AB21-3471ABE6663C}">
      <dgm:prSet/>
      <dgm:spPr/>
      <dgm:t>
        <a:bodyPr/>
        <a:lstStyle/>
        <a:p>
          <a:endParaRPr lang="en-US"/>
        </a:p>
      </dgm:t>
    </dgm:pt>
    <dgm:pt modelId="{380A0360-A542-4249-A08A-4320F0D2C358}" type="sibTrans" cxnId="{E2CE75C5-E35F-489C-AB21-3471ABE6663C}">
      <dgm:prSet/>
      <dgm:spPr/>
      <dgm:t>
        <a:bodyPr/>
        <a:lstStyle/>
        <a:p>
          <a:endParaRPr lang="en-US"/>
        </a:p>
      </dgm:t>
    </dgm:pt>
    <dgm:pt modelId="{0B59EFF2-32DE-4109-A0FD-F743E0362AAC}">
      <dgm:prSet phldrT="[Text]"/>
      <dgm:spPr/>
      <dgm:t>
        <a:bodyPr/>
        <a:lstStyle/>
        <a:p>
          <a:r>
            <a:rPr lang="en-US" b="1" dirty="0"/>
            <a:t>PAYMENT APPLICATIONS</a:t>
          </a:r>
        </a:p>
      </dgm:t>
    </dgm:pt>
    <dgm:pt modelId="{3CA5A998-9F9B-418D-8E03-0687FFCEE867}" type="parTrans" cxnId="{8D968D84-799C-4705-885D-B427AA94A7CD}">
      <dgm:prSet/>
      <dgm:spPr/>
      <dgm:t>
        <a:bodyPr/>
        <a:lstStyle/>
        <a:p>
          <a:endParaRPr lang="en-US"/>
        </a:p>
      </dgm:t>
    </dgm:pt>
    <dgm:pt modelId="{15854ECC-F7E4-49DE-A476-7373A3A63474}" type="sibTrans" cxnId="{8D968D84-799C-4705-885D-B427AA94A7CD}">
      <dgm:prSet/>
      <dgm:spPr/>
      <dgm:t>
        <a:bodyPr/>
        <a:lstStyle/>
        <a:p>
          <a:endParaRPr lang="en-US"/>
        </a:p>
      </dgm:t>
    </dgm:pt>
    <dgm:pt modelId="{EFA66850-FA85-4011-8925-C63CCE071F88}">
      <dgm:prSet phldrT="[Text]" custT="1"/>
      <dgm:spPr/>
      <dgm:t>
        <a:bodyPr/>
        <a:lstStyle/>
        <a:p>
          <a:r>
            <a:rPr lang="en-US" sz="5400" dirty="0"/>
            <a:t>118</a:t>
          </a:r>
        </a:p>
      </dgm:t>
    </dgm:pt>
    <dgm:pt modelId="{59542E39-58EF-4DF4-8C98-8D6D1ACDBFC4}" type="parTrans" cxnId="{94A2CDD3-2876-4C9D-A433-A808B33A4C40}">
      <dgm:prSet/>
      <dgm:spPr/>
      <dgm:t>
        <a:bodyPr/>
        <a:lstStyle/>
        <a:p>
          <a:endParaRPr lang="en-US"/>
        </a:p>
      </dgm:t>
    </dgm:pt>
    <dgm:pt modelId="{3048BA01-C6BF-40B3-8E41-1D8654D3CB65}" type="sibTrans" cxnId="{94A2CDD3-2876-4C9D-A433-A808B33A4C40}">
      <dgm:prSet/>
      <dgm:spPr/>
      <dgm:t>
        <a:bodyPr/>
        <a:lstStyle/>
        <a:p>
          <a:endParaRPr lang="en-US"/>
        </a:p>
      </dgm:t>
    </dgm:pt>
    <dgm:pt modelId="{A1E27184-FC0F-43DD-821E-999409BAE59A}" type="pres">
      <dgm:prSet presAssocID="{C9958B71-BB28-4B4F-B517-E465EAA7996A}" presName="Name0" presStyleCnt="0">
        <dgm:presLayoutVars>
          <dgm:dir/>
          <dgm:animLvl val="lvl"/>
          <dgm:resizeHandles val="exact"/>
        </dgm:presLayoutVars>
      </dgm:prSet>
      <dgm:spPr/>
    </dgm:pt>
    <dgm:pt modelId="{542A2AF6-5CAF-40D0-88FE-D2A2EC232537}" type="pres">
      <dgm:prSet presAssocID="{8214E453-6221-48F5-ABE8-5803BDFC4D82}" presName="composite" presStyleCnt="0"/>
      <dgm:spPr/>
    </dgm:pt>
    <dgm:pt modelId="{0415AFA0-5FAA-49B7-A7FE-730BC26F1D3E}" type="pres">
      <dgm:prSet presAssocID="{8214E453-6221-48F5-ABE8-5803BDFC4D82}" presName="parTx" presStyleLbl="alignNode1" presStyleIdx="0" presStyleCnt="2" custLinFactNeighborX="9439" custLinFactNeighborY="-3680">
        <dgm:presLayoutVars>
          <dgm:chMax val="0"/>
          <dgm:chPref val="0"/>
          <dgm:bulletEnabled val="1"/>
        </dgm:presLayoutVars>
      </dgm:prSet>
      <dgm:spPr/>
    </dgm:pt>
    <dgm:pt modelId="{5A25D455-6297-4FD2-BB6E-32FA39EC32E6}" type="pres">
      <dgm:prSet presAssocID="{8214E453-6221-48F5-ABE8-5803BDFC4D82}" presName="desTx" presStyleLbl="alignAccFollowNode1" presStyleIdx="0" presStyleCnt="2" custLinFactNeighborX="8539">
        <dgm:presLayoutVars>
          <dgm:bulletEnabled val="1"/>
        </dgm:presLayoutVars>
      </dgm:prSet>
      <dgm:spPr/>
    </dgm:pt>
    <dgm:pt modelId="{E4DFEEC1-6EBF-4218-9472-ECADFE6C512E}" type="pres">
      <dgm:prSet presAssocID="{D2011A1F-7B9D-47F8-8259-FF9FA0483E6A}" presName="space" presStyleCnt="0"/>
      <dgm:spPr/>
    </dgm:pt>
    <dgm:pt modelId="{984060F4-1C66-441C-9E32-A53F39492090}" type="pres">
      <dgm:prSet presAssocID="{0B59EFF2-32DE-4109-A0FD-F743E0362AAC}" presName="composite" presStyleCnt="0"/>
      <dgm:spPr/>
    </dgm:pt>
    <dgm:pt modelId="{B476834A-F689-4739-BAD9-E9B789529E54}" type="pres">
      <dgm:prSet presAssocID="{0B59EFF2-32DE-4109-A0FD-F743E0362A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18DEFCF-DB11-47B4-AA41-01A8BDBB6E19}" type="pres">
      <dgm:prSet presAssocID="{0B59EFF2-32DE-4109-A0FD-F743E0362AA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E94D906-7330-42CF-B4FC-AF030CE072EB}" type="presOf" srcId="{EFA66850-FA85-4011-8925-C63CCE071F88}" destId="{118DEFCF-DB11-47B4-AA41-01A8BDBB6E19}" srcOrd="0" destOrd="0" presId="urn:microsoft.com/office/officeart/2005/8/layout/hList1"/>
    <dgm:cxn modelId="{6652DC26-38B6-447B-BAAC-B2C45DE75DE0}" type="presOf" srcId="{74A15D4B-B5AE-4411-978A-1B83D2A0C59B}" destId="{5A25D455-6297-4FD2-BB6E-32FA39EC32E6}" srcOrd="0" destOrd="0" presId="urn:microsoft.com/office/officeart/2005/8/layout/hList1"/>
    <dgm:cxn modelId="{A1D7546F-EE4B-463C-B437-2AFBB102DE60}" srcId="{C9958B71-BB28-4B4F-B517-E465EAA7996A}" destId="{8214E453-6221-48F5-ABE8-5803BDFC4D82}" srcOrd="0" destOrd="0" parTransId="{634D9243-9DC8-44B7-A566-FB78FAA417A0}" sibTransId="{D2011A1F-7B9D-47F8-8259-FF9FA0483E6A}"/>
    <dgm:cxn modelId="{8D968D84-799C-4705-885D-B427AA94A7CD}" srcId="{C9958B71-BB28-4B4F-B517-E465EAA7996A}" destId="{0B59EFF2-32DE-4109-A0FD-F743E0362AAC}" srcOrd="1" destOrd="0" parTransId="{3CA5A998-9F9B-418D-8E03-0687FFCEE867}" sibTransId="{15854ECC-F7E4-49DE-A476-7373A3A63474}"/>
    <dgm:cxn modelId="{8C84F08F-2C4F-4E80-A857-6014A7A77892}" type="presOf" srcId="{8214E453-6221-48F5-ABE8-5803BDFC4D82}" destId="{0415AFA0-5FAA-49B7-A7FE-730BC26F1D3E}" srcOrd="0" destOrd="0" presId="urn:microsoft.com/office/officeart/2005/8/layout/hList1"/>
    <dgm:cxn modelId="{B8ED92A2-55DE-48C8-8AE4-9972B355C5BA}" type="presOf" srcId="{0B59EFF2-32DE-4109-A0FD-F743E0362AAC}" destId="{B476834A-F689-4739-BAD9-E9B789529E54}" srcOrd="0" destOrd="0" presId="urn:microsoft.com/office/officeart/2005/8/layout/hList1"/>
    <dgm:cxn modelId="{E2CE75C5-E35F-489C-AB21-3471ABE6663C}" srcId="{8214E453-6221-48F5-ABE8-5803BDFC4D82}" destId="{74A15D4B-B5AE-4411-978A-1B83D2A0C59B}" srcOrd="0" destOrd="0" parTransId="{790B3546-F8DA-46D2-BF2D-86B4CF990469}" sibTransId="{380A0360-A542-4249-A08A-4320F0D2C358}"/>
    <dgm:cxn modelId="{94A2CDD3-2876-4C9D-A433-A808B33A4C40}" srcId="{0B59EFF2-32DE-4109-A0FD-F743E0362AAC}" destId="{EFA66850-FA85-4011-8925-C63CCE071F88}" srcOrd="0" destOrd="0" parTransId="{59542E39-58EF-4DF4-8C98-8D6D1ACDBFC4}" sibTransId="{3048BA01-C6BF-40B3-8E41-1D8654D3CB65}"/>
    <dgm:cxn modelId="{77AE16FD-5425-4DBD-8AB6-00082B7AB04D}" type="presOf" srcId="{C9958B71-BB28-4B4F-B517-E465EAA7996A}" destId="{A1E27184-FC0F-43DD-821E-999409BAE59A}" srcOrd="0" destOrd="0" presId="urn:microsoft.com/office/officeart/2005/8/layout/hList1"/>
    <dgm:cxn modelId="{6B5B10D7-73A6-484B-9106-DD73A62F54BA}" type="presParOf" srcId="{A1E27184-FC0F-43DD-821E-999409BAE59A}" destId="{542A2AF6-5CAF-40D0-88FE-D2A2EC232537}" srcOrd="0" destOrd="0" presId="urn:microsoft.com/office/officeart/2005/8/layout/hList1"/>
    <dgm:cxn modelId="{ED12C2B9-29BB-4E6D-BEDF-033340EF4C20}" type="presParOf" srcId="{542A2AF6-5CAF-40D0-88FE-D2A2EC232537}" destId="{0415AFA0-5FAA-49B7-A7FE-730BC26F1D3E}" srcOrd="0" destOrd="0" presId="urn:microsoft.com/office/officeart/2005/8/layout/hList1"/>
    <dgm:cxn modelId="{ABB8B8AC-CA57-49FB-830C-805FC98F1281}" type="presParOf" srcId="{542A2AF6-5CAF-40D0-88FE-D2A2EC232537}" destId="{5A25D455-6297-4FD2-BB6E-32FA39EC32E6}" srcOrd="1" destOrd="0" presId="urn:microsoft.com/office/officeart/2005/8/layout/hList1"/>
    <dgm:cxn modelId="{BF7CB2BD-4697-48BC-9DFF-19D2202451DF}" type="presParOf" srcId="{A1E27184-FC0F-43DD-821E-999409BAE59A}" destId="{E4DFEEC1-6EBF-4218-9472-ECADFE6C512E}" srcOrd="1" destOrd="0" presId="urn:microsoft.com/office/officeart/2005/8/layout/hList1"/>
    <dgm:cxn modelId="{60F97D98-F588-4B8B-B9E0-12E5A33CD8C8}" type="presParOf" srcId="{A1E27184-FC0F-43DD-821E-999409BAE59A}" destId="{984060F4-1C66-441C-9E32-A53F39492090}" srcOrd="2" destOrd="0" presId="urn:microsoft.com/office/officeart/2005/8/layout/hList1"/>
    <dgm:cxn modelId="{C15923CF-41B3-4824-97BB-FB4466BC2092}" type="presParOf" srcId="{984060F4-1C66-441C-9E32-A53F39492090}" destId="{B476834A-F689-4739-BAD9-E9B789529E54}" srcOrd="0" destOrd="0" presId="urn:microsoft.com/office/officeart/2005/8/layout/hList1"/>
    <dgm:cxn modelId="{BF62AC90-B8A4-46FB-AD17-5733F662D5E1}" type="presParOf" srcId="{984060F4-1C66-441C-9E32-A53F39492090}" destId="{118DEFCF-DB11-47B4-AA41-01A8BDBB6E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58B71-BB28-4B4F-B517-E465EAA799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4E453-6221-48F5-ABE8-5803BDFC4D82}">
      <dgm:prSet phldrT="[Text]"/>
      <dgm:spPr/>
      <dgm:t>
        <a:bodyPr/>
        <a:lstStyle/>
        <a:p>
          <a:r>
            <a:rPr lang="en-US" b="1" dirty="0"/>
            <a:t>CONTRACTS</a:t>
          </a:r>
        </a:p>
      </dgm:t>
    </dgm:pt>
    <dgm:pt modelId="{634D9243-9DC8-44B7-A566-FB78FAA417A0}" type="parTrans" cxnId="{A1D7546F-EE4B-463C-B437-2AFBB102DE60}">
      <dgm:prSet/>
      <dgm:spPr/>
      <dgm:t>
        <a:bodyPr/>
        <a:lstStyle/>
        <a:p>
          <a:endParaRPr lang="en-US"/>
        </a:p>
      </dgm:t>
    </dgm:pt>
    <dgm:pt modelId="{D2011A1F-7B9D-47F8-8259-FF9FA0483E6A}" type="sibTrans" cxnId="{A1D7546F-EE4B-463C-B437-2AFBB102DE60}">
      <dgm:prSet/>
      <dgm:spPr/>
      <dgm:t>
        <a:bodyPr/>
        <a:lstStyle/>
        <a:p>
          <a:endParaRPr lang="en-US"/>
        </a:p>
      </dgm:t>
    </dgm:pt>
    <dgm:pt modelId="{74A15D4B-B5AE-4411-978A-1B83D2A0C59B}">
      <dgm:prSet phldrT="[Text]" custT="1"/>
      <dgm:spPr/>
      <dgm:t>
        <a:bodyPr/>
        <a:lstStyle/>
        <a:p>
          <a:r>
            <a:rPr lang="en-US" sz="5400"/>
            <a:t>2</a:t>
          </a:r>
        </a:p>
      </dgm:t>
    </dgm:pt>
    <dgm:pt modelId="{790B3546-F8DA-46D2-BF2D-86B4CF990469}" type="parTrans" cxnId="{E2CE75C5-E35F-489C-AB21-3471ABE6663C}">
      <dgm:prSet/>
      <dgm:spPr/>
      <dgm:t>
        <a:bodyPr/>
        <a:lstStyle/>
        <a:p>
          <a:endParaRPr lang="en-US"/>
        </a:p>
      </dgm:t>
    </dgm:pt>
    <dgm:pt modelId="{380A0360-A542-4249-A08A-4320F0D2C358}" type="sibTrans" cxnId="{E2CE75C5-E35F-489C-AB21-3471ABE6663C}">
      <dgm:prSet/>
      <dgm:spPr/>
      <dgm:t>
        <a:bodyPr/>
        <a:lstStyle/>
        <a:p>
          <a:endParaRPr lang="en-US"/>
        </a:p>
      </dgm:t>
    </dgm:pt>
    <dgm:pt modelId="{0B59EFF2-32DE-4109-A0FD-F743E0362AAC}">
      <dgm:prSet phldrT="[Text]"/>
      <dgm:spPr/>
      <dgm:t>
        <a:bodyPr/>
        <a:lstStyle/>
        <a:p>
          <a:r>
            <a:rPr lang="en-US" b="1" dirty="0"/>
            <a:t>SHORT FORM CONTRACTS</a:t>
          </a:r>
        </a:p>
      </dgm:t>
    </dgm:pt>
    <dgm:pt modelId="{3CA5A998-9F9B-418D-8E03-0687FFCEE867}" type="parTrans" cxnId="{8D968D84-799C-4705-885D-B427AA94A7CD}">
      <dgm:prSet/>
      <dgm:spPr/>
      <dgm:t>
        <a:bodyPr/>
        <a:lstStyle/>
        <a:p>
          <a:endParaRPr lang="en-US"/>
        </a:p>
      </dgm:t>
    </dgm:pt>
    <dgm:pt modelId="{15854ECC-F7E4-49DE-A476-7373A3A63474}" type="sibTrans" cxnId="{8D968D84-799C-4705-885D-B427AA94A7CD}">
      <dgm:prSet/>
      <dgm:spPr/>
      <dgm:t>
        <a:bodyPr/>
        <a:lstStyle/>
        <a:p>
          <a:endParaRPr lang="en-US"/>
        </a:p>
      </dgm:t>
    </dgm:pt>
    <dgm:pt modelId="{EFA66850-FA85-4011-8925-C63CCE071F88}">
      <dgm:prSet phldrT="[Text]" custT="1"/>
      <dgm:spPr/>
      <dgm:t>
        <a:bodyPr/>
        <a:lstStyle/>
        <a:p>
          <a:r>
            <a:rPr lang="en-US" sz="5400"/>
            <a:t>6</a:t>
          </a:r>
        </a:p>
      </dgm:t>
    </dgm:pt>
    <dgm:pt modelId="{59542E39-58EF-4DF4-8C98-8D6D1ACDBFC4}" type="parTrans" cxnId="{94A2CDD3-2876-4C9D-A433-A808B33A4C40}">
      <dgm:prSet/>
      <dgm:spPr/>
      <dgm:t>
        <a:bodyPr/>
        <a:lstStyle/>
        <a:p>
          <a:endParaRPr lang="en-US"/>
        </a:p>
      </dgm:t>
    </dgm:pt>
    <dgm:pt modelId="{3048BA01-C6BF-40B3-8E41-1D8654D3CB65}" type="sibTrans" cxnId="{94A2CDD3-2876-4C9D-A433-A808B33A4C40}">
      <dgm:prSet/>
      <dgm:spPr/>
      <dgm:t>
        <a:bodyPr/>
        <a:lstStyle/>
        <a:p>
          <a:endParaRPr lang="en-US"/>
        </a:p>
      </dgm:t>
    </dgm:pt>
    <dgm:pt modelId="{9CA4D90E-75DD-4870-9D4C-C52B8A75A77C}">
      <dgm:prSet phldrT="[Text]"/>
      <dgm:spPr/>
      <dgm:t>
        <a:bodyPr/>
        <a:lstStyle/>
        <a:p>
          <a:r>
            <a:rPr lang="en-US" b="1" dirty="0"/>
            <a:t>PURCHASE ORDERS</a:t>
          </a:r>
        </a:p>
      </dgm:t>
    </dgm:pt>
    <dgm:pt modelId="{AE3FE3B2-28A0-4788-8B40-AA0F368CE73B}" type="parTrans" cxnId="{12086220-593C-46F2-889A-AF0F5EA06BF0}">
      <dgm:prSet/>
      <dgm:spPr/>
      <dgm:t>
        <a:bodyPr/>
        <a:lstStyle/>
        <a:p>
          <a:endParaRPr lang="en-US"/>
        </a:p>
      </dgm:t>
    </dgm:pt>
    <dgm:pt modelId="{587F7481-DFDA-4AEE-BAEF-4F0065938F03}" type="sibTrans" cxnId="{12086220-593C-46F2-889A-AF0F5EA06BF0}">
      <dgm:prSet/>
      <dgm:spPr/>
      <dgm:t>
        <a:bodyPr/>
        <a:lstStyle/>
        <a:p>
          <a:endParaRPr lang="en-US"/>
        </a:p>
      </dgm:t>
    </dgm:pt>
    <dgm:pt modelId="{FE5F09BF-0E86-4394-8530-472AC130EEB7}">
      <dgm:prSet phldrT="[Text]" custT="1"/>
      <dgm:spPr/>
      <dgm:t>
        <a:bodyPr/>
        <a:lstStyle/>
        <a:p>
          <a:r>
            <a:rPr lang="en-US" sz="5300"/>
            <a:t>44</a:t>
          </a:r>
        </a:p>
      </dgm:t>
    </dgm:pt>
    <dgm:pt modelId="{3152E31C-7DF0-4BE0-8578-BEFF9E099468}" type="parTrans" cxnId="{BEF0F170-C660-466D-BF45-E067B85069ED}">
      <dgm:prSet/>
      <dgm:spPr/>
      <dgm:t>
        <a:bodyPr/>
        <a:lstStyle/>
        <a:p>
          <a:endParaRPr lang="en-US"/>
        </a:p>
      </dgm:t>
    </dgm:pt>
    <dgm:pt modelId="{F2523069-18BF-42BB-865C-B64CB82BE112}" type="sibTrans" cxnId="{BEF0F170-C660-466D-BF45-E067B85069ED}">
      <dgm:prSet/>
      <dgm:spPr/>
      <dgm:t>
        <a:bodyPr/>
        <a:lstStyle/>
        <a:p>
          <a:endParaRPr lang="en-US"/>
        </a:p>
      </dgm:t>
    </dgm:pt>
    <dgm:pt modelId="{A1E27184-FC0F-43DD-821E-999409BAE59A}" type="pres">
      <dgm:prSet presAssocID="{C9958B71-BB28-4B4F-B517-E465EAA7996A}" presName="Name0" presStyleCnt="0">
        <dgm:presLayoutVars>
          <dgm:dir/>
          <dgm:animLvl val="lvl"/>
          <dgm:resizeHandles val="exact"/>
        </dgm:presLayoutVars>
      </dgm:prSet>
      <dgm:spPr/>
    </dgm:pt>
    <dgm:pt modelId="{542A2AF6-5CAF-40D0-88FE-D2A2EC232537}" type="pres">
      <dgm:prSet presAssocID="{8214E453-6221-48F5-ABE8-5803BDFC4D82}" presName="composite" presStyleCnt="0"/>
      <dgm:spPr/>
    </dgm:pt>
    <dgm:pt modelId="{0415AFA0-5FAA-49B7-A7FE-730BC26F1D3E}" type="pres">
      <dgm:prSet presAssocID="{8214E453-6221-48F5-ABE8-5803BDFC4D8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25D455-6297-4FD2-BB6E-32FA39EC32E6}" type="pres">
      <dgm:prSet presAssocID="{8214E453-6221-48F5-ABE8-5803BDFC4D82}" presName="desTx" presStyleLbl="alignAccFollowNode1" presStyleIdx="0" presStyleCnt="3">
        <dgm:presLayoutVars>
          <dgm:bulletEnabled val="1"/>
        </dgm:presLayoutVars>
      </dgm:prSet>
      <dgm:spPr/>
    </dgm:pt>
    <dgm:pt modelId="{E4DFEEC1-6EBF-4218-9472-ECADFE6C512E}" type="pres">
      <dgm:prSet presAssocID="{D2011A1F-7B9D-47F8-8259-FF9FA0483E6A}" presName="space" presStyleCnt="0"/>
      <dgm:spPr/>
    </dgm:pt>
    <dgm:pt modelId="{984060F4-1C66-441C-9E32-A53F39492090}" type="pres">
      <dgm:prSet presAssocID="{0B59EFF2-32DE-4109-A0FD-F743E0362AAC}" presName="composite" presStyleCnt="0"/>
      <dgm:spPr/>
    </dgm:pt>
    <dgm:pt modelId="{B476834A-F689-4739-BAD9-E9B789529E54}" type="pres">
      <dgm:prSet presAssocID="{0B59EFF2-32DE-4109-A0FD-F743E0362A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8DEFCF-DB11-47B4-AA41-01A8BDBB6E19}" type="pres">
      <dgm:prSet presAssocID="{0B59EFF2-32DE-4109-A0FD-F743E0362AAC}" presName="desTx" presStyleLbl="alignAccFollowNode1" presStyleIdx="1" presStyleCnt="3">
        <dgm:presLayoutVars>
          <dgm:bulletEnabled val="1"/>
        </dgm:presLayoutVars>
      </dgm:prSet>
      <dgm:spPr/>
    </dgm:pt>
    <dgm:pt modelId="{90E0EE50-299C-4D3B-8D0D-7BDAEED467BF}" type="pres">
      <dgm:prSet presAssocID="{15854ECC-F7E4-49DE-A476-7373A3A63474}" presName="space" presStyleCnt="0"/>
      <dgm:spPr/>
    </dgm:pt>
    <dgm:pt modelId="{EDB8468F-63A6-446C-AED8-2F4CD4EA37C3}" type="pres">
      <dgm:prSet presAssocID="{9CA4D90E-75DD-4870-9D4C-C52B8A75A77C}" presName="composite" presStyleCnt="0"/>
      <dgm:spPr/>
    </dgm:pt>
    <dgm:pt modelId="{94DF666B-B79D-4D1D-8FE6-F37FD56155F8}" type="pres">
      <dgm:prSet presAssocID="{9CA4D90E-75DD-4870-9D4C-C52B8A75A7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68CA0B-BB4C-49C2-BBBA-4CE7771C25E0}" type="pres">
      <dgm:prSet presAssocID="{9CA4D90E-75DD-4870-9D4C-C52B8A75A77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E94D906-7330-42CF-B4FC-AF030CE072EB}" type="presOf" srcId="{EFA66850-FA85-4011-8925-C63CCE071F88}" destId="{118DEFCF-DB11-47B4-AA41-01A8BDBB6E19}" srcOrd="0" destOrd="0" presId="urn:microsoft.com/office/officeart/2005/8/layout/hList1"/>
    <dgm:cxn modelId="{12086220-593C-46F2-889A-AF0F5EA06BF0}" srcId="{C9958B71-BB28-4B4F-B517-E465EAA7996A}" destId="{9CA4D90E-75DD-4870-9D4C-C52B8A75A77C}" srcOrd="2" destOrd="0" parTransId="{AE3FE3B2-28A0-4788-8B40-AA0F368CE73B}" sibTransId="{587F7481-DFDA-4AEE-BAEF-4F0065938F03}"/>
    <dgm:cxn modelId="{6652DC26-38B6-447B-BAAC-B2C45DE75DE0}" type="presOf" srcId="{74A15D4B-B5AE-4411-978A-1B83D2A0C59B}" destId="{5A25D455-6297-4FD2-BB6E-32FA39EC32E6}" srcOrd="0" destOrd="0" presId="urn:microsoft.com/office/officeart/2005/8/layout/hList1"/>
    <dgm:cxn modelId="{A1D7546F-EE4B-463C-B437-2AFBB102DE60}" srcId="{C9958B71-BB28-4B4F-B517-E465EAA7996A}" destId="{8214E453-6221-48F5-ABE8-5803BDFC4D82}" srcOrd="0" destOrd="0" parTransId="{634D9243-9DC8-44B7-A566-FB78FAA417A0}" sibTransId="{D2011A1F-7B9D-47F8-8259-FF9FA0483E6A}"/>
    <dgm:cxn modelId="{BEF0F170-C660-466D-BF45-E067B85069ED}" srcId="{9CA4D90E-75DD-4870-9D4C-C52B8A75A77C}" destId="{FE5F09BF-0E86-4394-8530-472AC130EEB7}" srcOrd="0" destOrd="0" parTransId="{3152E31C-7DF0-4BE0-8578-BEFF9E099468}" sibTransId="{F2523069-18BF-42BB-865C-B64CB82BE112}"/>
    <dgm:cxn modelId="{8D968D84-799C-4705-885D-B427AA94A7CD}" srcId="{C9958B71-BB28-4B4F-B517-E465EAA7996A}" destId="{0B59EFF2-32DE-4109-A0FD-F743E0362AAC}" srcOrd="1" destOrd="0" parTransId="{3CA5A998-9F9B-418D-8E03-0687FFCEE867}" sibTransId="{15854ECC-F7E4-49DE-A476-7373A3A63474}"/>
    <dgm:cxn modelId="{385FB38E-A794-4E90-B9F1-D98DCB54F4A1}" type="presOf" srcId="{FE5F09BF-0E86-4394-8530-472AC130EEB7}" destId="{8368CA0B-BB4C-49C2-BBBA-4CE7771C25E0}" srcOrd="0" destOrd="0" presId="urn:microsoft.com/office/officeart/2005/8/layout/hList1"/>
    <dgm:cxn modelId="{8C84F08F-2C4F-4E80-A857-6014A7A77892}" type="presOf" srcId="{8214E453-6221-48F5-ABE8-5803BDFC4D82}" destId="{0415AFA0-5FAA-49B7-A7FE-730BC26F1D3E}" srcOrd="0" destOrd="0" presId="urn:microsoft.com/office/officeart/2005/8/layout/hList1"/>
    <dgm:cxn modelId="{B85B189D-9305-4236-89B8-0B3CBC65441F}" type="presOf" srcId="{9CA4D90E-75DD-4870-9D4C-C52B8A75A77C}" destId="{94DF666B-B79D-4D1D-8FE6-F37FD56155F8}" srcOrd="0" destOrd="0" presId="urn:microsoft.com/office/officeart/2005/8/layout/hList1"/>
    <dgm:cxn modelId="{B8ED92A2-55DE-48C8-8AE4-9972B355C5BA}" type="presOf" srcId="{0B59EFF2-32DE-4109-A0FD-F743E0362AAC}" destId="{B476834A-F689-4739-BAD9-E9B789529E54}" srcOrd="0" destOrd="0" presId="urn:microsoft.com/office/officeart/2005/8/layout/hList1"/>
    <dgm:cxn modelId="{E2CE75C5-E35F-489C-AB21-3471ABE6663C}" srcId="{8214E453-6221-48F5-ABE8-5803BDFC4D82}" destId="{74A15D4B-B5AE-4411-978A-1B83D2A0C59B}" srcOrd="0" destOrd="0" parTransId="{790B3546-F8DA-46D2-BF2D-86B4CF990469}" sibTransId="{380A0360-A542-4249-A08A-4320F0D2C358}"/>
    <dgm:cxn modelId="{94A2CDD3-2876-4C9D-A433-A808B33A4C40}" srcId="{0B59EFF2-32DE-4109-A0FD-F743E0362AAC}" destId="{EFA66850-FA85-4011-8925-C63CCE071F88}" srcOrd="0" destOrd="0" parTransId="{59542E39-58EF-4DF4-8C98-8D6D1ACDBFC4}" sibTransId="{3048BA01-C6BF-40B3-8E41-1D8654D3CB65}"/>
    <dgm:cxn modelId="{77AE16FD-5425-4DBD-8AB6-00082B7AB04D}" type="presOf" srcId="{C9958B71-BB28-4B4F-B517-E465EAA7996A}" destId="{A1E27184-FC0F-43DD-821E-999409BAE59A}" srcOrd="0" destOrd="0" presId="urn:microsoft.com/office/officeart/2005/8/layout/hList1"/>
    <dgm:cxn modelId="{6B5B10D7-73A6-484B-9106-DD73A62F54BA}" type="presParOf" srcId="{A1E27184-FC0F-43DD-821E-999409BAE59A}" destId="{542A2AF6-5CAF-40D0-88FE-D2A2EC232537}" srcOrd="0" destOrd="0" presId="urn:microsoft.com/office/officeart/2005/8/layout/hList1"/>
    <dgm:cxn modelId="{ED12C2B9-29BB-4E6D-BEDF-033340EF4C20}" type="presParOf" srcId="{542A2AF6-5CAF-40D0-88FE-D2A2EC232537}" destId="{0415AFA0-5FAA-49B7-A7FE-730BC26F1D3E}" srcOrd="0" destOrd="0" presId="urn:microsoft.com/office/officeart/2005/8/layout/hList1"/>
    <dgm:cxn modelId="{ABB8B8AC-CA57-49FB-830C-805FC98F1281}" type="presParOf" srcId="{542A2AF6-5CAF-40D0-88FE-D2A2EC232537}" destId="{5A25D455-6297-4FD2-BB6E-32FA39EC32E6}" srcOrd="1" destOrd="0" presId="urn:microsoft.com/office/officeart/2005/8/layout/hList1"/>
    <dgm:cxn modelId="{BF7CB2BD-4697-48BC-9DFF-19D2202451DF}" type="presParOf" srcId="{A1E27184-FC0F-43DD-821E-999409BAE59A}" destId="{E4DFEEC1-6EBF-4218-9472-ECADFE6C512E}" srcOrd="1" destOrd="0" presId="urn:microsoft.com/office/officeart/2005/8/layout/hList1"/>
    <dgm:cxn modelId="{60F97D98-F588-4B8B-B9E0-12E5A33CD8C8}" type="presParOf" srcId="{A1E27184-FC0F-43DD-821E-999409BAE59A}" destId="{984060F4-1C66-441C-9E32-A53F39492090}" srcOrd="2" destOrd="0" presId="urn:microsoft.com/office/officeart/2005/8/layout/hList1"/>
    <dgm:cxn modelId="{C15923CF-41B3-4824-97BB-FB4466BC2092}" type="presParOf" srcId="{984060F4-1C66-441C-9E32-A53F39492090}" destId="{B476834A-F689-4739-BAD9-E9B789529E54}" srcOrd="0" destOrd="0" presId="urn:microsoft.com/office/officeart/2005/8/layout/hList1"/>
    <dgm:cxn modelId="{BF62AC90-B8A4-46FB-AD17-5733F662D5E1}" type="presParOf" srcId="{984060F4-1C66-441C-9E32-A53F39492090}" destId="{118DEFCF-DB11-47B4-AA41-01A8BDBB6E19}" srcOrd="1" destOrd="0" presId="urn:microsoft.com/office/officeart/2005/8/layout/hList1"/>
    <dgm:cxn modelId="{29B011F5-1548-4156-AD04-ED18C0A5762B}" type="presParOf" srcId="{A1E27184-FC0F-43DD-821E-999409BAE59A}" destId="{90E0EE50-299C-4D3B-8D0D-7BDAEED467BF}" srcOrd="3" destOrd="0" presId="urn:microsoft.com/office/officeart/2005/8/layout/hList1"/>
    <dgm:cxn modelId="{F32AD28D-08F9-42D0-8788-397A8A2C26EF}" type="presParOf" srcId="{A1E27184-FC0F-43DD-821E-999409BAE59A}" destId="{EDB8468F-63A6-446C-AED8-2F4CD4EA37C3}" srcOrd="4" destOrd="0" presId="urn:microsoft.com/office/officeart/2005/8/layout/hList1"/>
    <dgm:cxn modelId="{021B969E-A8E3-4CFE-A8A6-D1AB412A90ED}" type="presParOf" srcId="{EDB8468F-63A6-446C-AED8-2F4CD4EA37C3}" destId="{94DF666B-B79D-4D1D-8FE6-F37FD56155F8}" srcOrd="0" destOrd="0" presId="urn:microsoft.com/office/officeart/2005/8/layout/hList1"/>
    <dgm:cxn modelId="{CB135B37-36D8-4165-AD13-75C1CC1FE469}" type="presParOf" srcId="{EDB8468F-63A6-446C-AED8-2F4CD4EA37C3}" destId="{8368CA0B-BB4C-49C2-BBBA-4CE7771C25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58B71-BB28-4B4F-B517-E465EAA799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4E453-6221-48F5-ABE8-5803BDFC4D82}">
      <dgm:prSet phldrT="[Text]"/>
      <dgm:spPr/>
      <dgm:t>
        <a:bodyPr/>
        <a:lstStyle/>
        <a:p>
          <a:r>
            <a:rPr lang="en-US" b="1" dirty="0"/>
            <a:t>PARS</a:t>
          </a:r>
        </a:p>
      </dgm:t>
    </dgm:pt>
    <dgm:pt modelId="{634D9243-9DC8-44B7-A566-FB78FAA417A0}" type="parTrans" cxnId="{A1D7546F-EE4B-463C-B437-2AFBB102DE60}">
      <dgm:prSet/>
      <dgm:spPr/>
      <dgm:t>
        <a:bodyPr/>
        <a:lstStyle/>
        <a:p>
          <a:endParaRPr lang="en-US"/>
        </a:p>
      </dgm:t>
    </dgm:pt>
    <dgm:pt modelId="{D2011A1F-7B9D-47F8-8259-FF9FA0483E6A}" type="sibTrans" cxnId="{A1D7546F-EE4B-463C-B437-2AFBB102DE60}">
      <dgm:prSet/>
      <dgm:spPr/>
      <dgm:t>
        <a:bodyPr/>
        <a:lstStyle/>
        <a:p>
          <a:endParaRPr lang="en-US"/>
        </a:p>
      </dgm:t>
    </dgm:pt>
    <dgm:pt modelId="{74A15D4B-B5AE-4411-978A-1B83D2A0C59B}">
      <dgm:prSet phldrT="[Text]" custT="1"/>
      <dgm:spPr/>
      <dgm:t>
        <a:bodyPr/>
        <a:lstStyle/>
        <a:p>
          <a:r>
            <a:rPr lang="en-US" sz="5400" dirty="0"/>
            <a:t>8</a:t>
          </a:r>
        </a:p>
      </dgm:t>
    </dgm:pt>
    <dgm:pt modelId="{790B3546-F8DA-46D2-BF2D-86B4CF990469}" type="parTrans" cxnId="{E2CE75C5-E35F-489C-AB21-3471ABE6663C}">
      <dgm:prSet/>
      <dgm:spPr/>
      <dgm:t>
        <a:bodyPr/>
        <a:lstStyle/>
        <a:p>
          <a:endParaRPr lang="en-US"/>
        </a:p>
      </dgm:t>
    </dgm:pt>
    <dgm:pt modelId="{380A0360-A542-4249-A08A-4320F0D2C358}" type="sibTrans" cxnId="{E2CE75C5-E35F-489C-AB21-3471ABE6663C}">
      <dgm:prSet/>
      <dgm:spPr/>
      <dgm:t>
        <a:bodyPr/>
        <a:lstStyle/>
        <a:p>
          <a:endParaRPr lang="en-US"/>
        </a:p>
      </dgm:t>
    </dgm:pt>
    <dgm:pt modelId="{A1E27184-FC0F-43DD-821E-999409BAE59A}" type="pres">
      <dgm:prSet presAssocID="{C9958B71-BB28-4B4F-B517-E465EAA7996A}" presName="Name0" presStyleCnt="0">
        <dgm:presLayoutVars>
          <dgm:dir/>
          <dgm:animLvl val="lvl"/>
          <dgm:resizeHandles val="exact"/>
        </dgm:presLayoutVars>
      </dgm:prSet>
      <dgm:spPr/>
    </dgm:pt>
    <dgm:pt modelId="{542A2AF6-5CAF-40D0-88FE-D2A2EC232537}" type="pres">
      <dgm:prSet presAssocID="{8214E453-6221-48F5-ABE8-5803BDFC4D82}" presName="composite" presStyleCnt="0"/>
      <dgm:spPr/>
    </dgm:pt>
    <dgm:pt modelId="{0415AFA0-5FAA-49B7-A7FE-730BC26F1D3E}" type="pres">
      <dgm:prSet presAssocID="{8214E453-6221-48F5-ABE8-5803BDFC4D8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A25D455-6297-4FD2-BB6E-32FA39EC32E6}" type="pres">
      <dgm:prSet presAssocID="{8214E453-6221-48F5-ABE8-5803BDFC4D8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652DC26-38B6-447B-BAAC-B2C45DE75DE0}" type="presOf" srcId="{74A15D4B-B5AE-4411-978A-1B83D2A0C59B}" destId="{5A25D455-6297-4FD2-BB6E-32FA39EC32E6}" srcOrd="0" destOrd="0" presId="urn:microsoft.com/office/officeart/2005/8/layout/hList1"/>
    <dgm:cxn modelId="{A1D7546F-EE4B-463C-B437-2AFBB102DE60}" srcId="{C9958B71-BB28-4B4F-B517-E465EAA7996A}" destId="{8214E453-6221-48F5-ABE8-5803BDFC4D82}" srcOrd="0" destOrd="0" parTransId="{634D9243-9DC8-44B7-A566-FB78FAA417A0}" sibTransId="{D2011A1F-7B9D-47F8-8259-FF9FA0483E6A}"/>
    <dgm:cxn modelId="{8C84F08F-2C4F-4E80-A857-6014A7A77892}" type="presOf" srcId="{8214E453-6221-48F5-ABE8-5803BDFC4D82}" destId="{0415AFA0-5FAA-49B7-A7FE-730BC26F1D3E}" srcOrd="0" destOrd="0" presId="urn:microsoft.com/office/officeart/2005/8/layout/hList1"/>
    <dgm:cxn modelId="{E2CE75C5-E35F-489C-AB21-3471ABE6663C}" srcId="{8214E453-6221-48F5-ABE8-5803BDFC4D82}" destId="{74A15D4B-B5AE-4411-978A-1B83D2A0C59B}" srcOrd="0" destOrd="0" parTransId="{790B3546-F8DA-46D2-BF2D-86B4CF990469}" sibTransId="{380A0360-A542-4249-A08A-4320F0D2C358}"/>
    <dgm:cxn modelId="{77AE16FD-5425-4DBD-8AB6-00082B7AB04D}" type="presOf" srcId="{C9958B71-BB28-4B4F-B517-E465EAA7996A}" destId="{A1E27184-FC0F-43DD-821E-999409BAE59A}" srcOrd="0" destOrd="0" presId="urn:microsoft.com/office/officeart/2005/8/layout/hList1"/>
    <dgm:cxn modelId="{6B5B10D7-73A6-484B-9106-DD73A62F54BA}" type="presParOf" srcId="{A1E27184-FC0F-43DD-821E-999409BAE59A}" destId="{542A2AF6-5CAF-40D0-88FE-D2A2EC232537}" srcOrd="0" destOrd="0" presId="urn:microsoft.com/office/officeart/2005/8/layout/hList1"/>
    <dgm:cxn modelId="{ED12C2B9-29BB-4E6D-BEDF-033340EF4C20}" type="presParOf" srcId="{542A2AF6-5CAF-40D0-88FE-D2A2EC232537}" destId="{0415AFA0-5FAA-49B7-A7FE-730BC26F1D3E}" srcOrd="0" destOrd="0" presId="urn:microsoft.com/office/officeart/2005/8/layout/hList1"/>
    <dgm:cxn modelId="{ABB8B8AC-CA57-49FB-830C-805FC98F1281}" type="presParOf" srcId="{542A2AF6-5CAF-40D0-88FE-D2A2EC232537}" destId="{5A25D455-6297-4FD2-BB6E-32FA39EC32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675C9-027D-4D50-B0E8-89C7BD907D7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AD0ED-11A2-43D9-ADBE-E5952F6CA09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32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FIELD SITE SUPERVISOR</a:t>
          </a:r>
        </a:p>
        <a:p>
          <a:r>
            <a:rPr lang="en-US" dirty="0"/>
            <a:t>Capuano</a:t>
          </a:r>
        </a:p>
      </dgm:t>
    </dgm:pt>
    <dgm:pt modelId="{71D0E839-A2E4-421C-A5F1-7C6B5322748A}" type="parTrans" cxnId="{49C94A9F-7740-413C-B3F7-8F4808BA1A2C}">
      <dgm:prSet/>
      <dgm:spPr/>
      <dgm:t>
        <a:bodyPr/>
        <a:lstStyle/>
        <a:p>
          <a:endParaRPr lang="en-US"/>
        </a:p>
      </dgm:t>
    </dgm:pt>
    <dgm:pt modelId="{AAD48BCD-45C9-4948-8710-2AFE8C412CFB}" type="sibTrans" cxnId="{49C94A9F-7740-413C-B3F7-8F4808BA1A2C}">
      <dgm:prSet/>
      <dgm:spPr/>
      <dgm:t>
        <a:bodyPr/>
        <a:lstStyle/>
        <a:p>
          <a:endParaRPr lang="en-US"/>
        </a:p>
      </dgm:t>
    </dgm:pt>
    <dgm:pt modelId="{9F1A4864-FD14-4948-836E-769E675A2D49}" type="asst">
      <dgm:prSet phldrT="[Text]"/>
      <dgm:spPr>
        <a:gradFill rotWithShape="0">
          <a:gsLst>
            <a:gs pos="0">
              <a:srgbClr val="FF0000"/>
            </a:gs>
            <a:gs pos="75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OWNER-OPERATOR </a:t>
          </a:r>
        </a:p>
        <a:p>
          <a:r>
            <a:rPr lang="en-US" dirty="0"/>
            <a:t>Cornell</a:t>
          </a:r>
        </a:p>
      </dgm:t>
    </dgm:pt>
    <dgm:pt modelId="{25130B0D-8AFC-445A-A821-F8A4BA720792}" type="parTrans" cxnId="{D7031F97-4486-417D-8C07-AB9DA9D68B66}">
      <dgm:prSet/>
      <dgm:spPr/>
      <dgm:t>
        <a:bodyPr/>
        <a:lstStyle/>
        <a:p>
          <a:endParaRPr lang="en-US"/>
        </a:p>
      </dgm:t>
    </dgm:pt>
    <dgm:pt modelId="{1F6FF4EF-21B6-4F3F-AA67-E8A87DFFAF65}" type="sibTrans" cxnId="{D7031F97-4486-417D-8C07-AB9DA9D68B66}">
      <dgm:prSet/>
      <dgm:spPr/>
      <dgm:t>
        <a:bodyPr/>
        <a:lstStyle/>
        <a:p>
          <a:endParaRPr lang="en-US"/>
        </a:p>
      </dgm:t>
    </dgm:pt>
    <dgm:pt modelId="{99F2FD32-5A29-488F-B4EE-573791105918}">
      <dgm:prSet phldrT="[Text]"/>
      <dgm:spPr>
        <a:gradFill rotWithShape="0">
          <a:gsLst>
            <a:gs pos="0">
              <a:srgbClr val="FFFF00"/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SITE CONTRACTOR</a:t>
          </a:r>
        </a:p>
        <a:p>
          <a:r>
            <a:rPr lang="en-US" dirty="0"/>
            <a:t>JP Reilly</a:t>
          </a:r>
        </a:p>
      </dgm:t>
    </dgm:pt>
    <dgm:pt modelId="{2CCD7C99-C450-4E6C-B700-06EBE4D8D6F0}" type="parTrans" cxnId="{189ECC59-7AC9-4B70-92AC-455B54237C51}">
      <dgm:prSet/>
      <dgm:spPr/>
      <dgm:t>
        <a:bodyPr/>
        <a:lstStyle/>
        <a:p>
          <a:endParaRPr lang="en-US"/>
        </a:p>
      </dgm:t>
    </dgm:pt>
    <dgm:pt modelId="{BA1A2FC4-7B5F-49F3-9C2A-EE08FA50E125}" type="sibTrans" cxnId="{189ECC59-7AC9-4B70-92AC-455B54237C51}">
      <dgm:prSet/>
      <dgm:spPr/>
      <dgm:t>
        <a:bodyPr/>
        <a:lstStyle/>
        <a:p>
          <a:endParaRPr lang="en-US"/>
        </a:p>
      </dgm:t>
    </dgm:pt>
    <dgm:pt modelId="{5AA0BAD0-92BC-40C0-BD64-E5EC876E07F0}">
      <dgm:prSet phldrT="[Text]"/>
      <dgm:spPr>
        <a:gradFill rotWithShape="0">
          <a:gsLst>
            <a:gs pos="36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DRILLER</a:t>
          </a:r>
        </a:p>
        <a:p>
          <a:r>
            <a:rPr lang="en-US" dirty="0"/>
            <a:t>Precision</a:t>
          </a:r>
        </a:p>
      </dgm:t>
    </dgm:pt>
    <dgm:pt modelId="{58AF0FF7-BE7F-4B73-9254-49A0380DB518}" type="parTrans" cxnId="{EAD4DF4D-99D1-444F-9AE5-BFE91E449938}">
      <dgm:prSet/>
      <dgm:spPr/>
      <dgm:t>
        <a:bodyPr/>
        <a:lstStyle/>
        <a:p>
          <a:endParaRPr lang="en-US"/>
        </a:p>
      </dgm:t>
    </dgm:pt>
    <dgm:pt modelId="{331CD31D-8369-4393-9F10-91FAF91E2DC0}" type="sibTrans" cxnId="{EAD4DF4D-99D1-444F-9AE5-BFE91E449938}">
      <dgm:prSet/>
      <dgm:spPr/>
      <dgm:t>
        <a:bodyPr/>
        <a:lstStyle/>
        <a:p>
          <a:endParaRPr lang="en-US"/>
        </a:p>
      </dgm:t>
    </dgm:pt>
    <dgm:pt modelId="{8AC3B52C-9AB4-4693-AD7B-F2B938213CE4}">
      <dgm:prSet phldrT="[Text]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WELL SERVICES</a:t>
          </a:r>
        </a:p>
        <a:p>
          <a:r>
            <a:rPr lang="en-US" dirty="0"/>
            <a:t>Schlumberger</a:t>
          </a:r>
        </a:p>
      </dgm:t>
    </dgm:pt>
    <dgm:pt modelId="{5311BB7B-B8C8-4164-86DA-D64C591400D7}" type="parTrans" cxnId="{FFF762A0-257C-461F-AD74-BA7D938923AA}">
      <dgm:prSet/>
      <dgm:spPr/>
      <dgm:t>
        <a:bodyPr/>
        <a:lstStyle/>
        <a:p>
          <a:endParaRPr lang="en-US"/>
        </a:p>
      </dgm:t>
    </dgm:pt>
    <dgm:pt modelId="{0AD8E2DA-C5C2-4922-9AC7-B9A211205895}" type="sibTrans" cxnId="{FFF762A0-257C-461F-AD74-BA7D938923AA}">
      <dgm:prSet/>
      <dgm:spPr/>
      <dgm:t>
        <a:bodyPr/>
        <a:lstStyle/>
        <a:p>
          <a:endParaRPr lang="en-US"/>
        </a:p>
      </dgm:t>
    </dgm:pt>
    <dgm:pt modelId="{240DF92D-1F03-45B6-AEF7-819968CBBF66}" type="pres">
      <dgm:prSet presAssocID="{58A675C9-027D-4D50-B0E8-89C7BD907D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D354E6-68B4-49CF-BCA0-05663F24773F}" type="pres">
      <dgm:prSet presAssocID="{B88AD0ED-11A2-43D9-ADBE-E5952F6CA09C}" presName="hierRoot1" presStyleCnt="0">
        <dgm:presLayoutVars>
          <dgm:hierBranch val="init"/>
        </dgm:presLayoutVars>
      </dgm:prSet>
      <dgm:spPr/>
    </dgm:pt>
    <dgm:pt modelId="{11E0987B-E712-4A21-A6A4-149053608CB7}" type="pres">
      <dgm:prSet presAssocID="{B88AD0ED-11A2-43D9-ADBE-E5952F6CA09C}" presName="rootComposite1" presStyleCnt="0"/>
      <dgm:spPr/>
    </dgm:pt>
    <dgm:pt modelId="{3A7F3EE7-D99F-4198-822A-66B9BC39D2AA}" type="pres">
      <dgm:prSet presAssocID="{B88AD0ED-11A2-43D9-ADBE-E5952F6CA09C}" presName="rootText1" presStyleLbl="node0" presStyleIdx="0" presStyleCnt="1" custScaleX="181805" custScaleY="252911" custLinFactNeighborX="73306" custLinFactNeighborY="2242">
        <dgm:presLayoutVars>
          <dgm:chPref val="3"/>
        </dgm:presLayoutVars>
      </dgm:prSet>
      <dgm:spPr/>
    </dgm:pt>
    <dgm:pt modelId="{BF565729-CEF8-4843-A02E-6A7F2CE396C5}" type="pres">
      <dgm:prSet presAssocID="{B88AD0ED-11A2-43D9-ADBE-E5952F6CA09C}" presName="rootConnector1" presStyleLbl="node1" presStyleIdx="0" presStyleCnt="0"/>
      <dgm:spPr/>
    </dgm:pt>
    <dgm:pt modelId="{7A5FB5B9-C42D-4EE9-9875-5F6FA3BAFB5C}" type="pres">
      <dgm:prSet presAssocID="{B88AD0ED-11A2-43D9-ADBE-E5952F6CA09C}" presName="hierChild2" presStyleCnt="0"/>
      <dgm:spPr/>
    </dgm:pt>
    <dgm:pt modelId="{1688F89D-3382-464E-B73A-61336E7DF3E4}" type="pres">
      <dgm:prSet presAssocID="{2CCD7C99-C450-4E6C-B700-06EBE4D8D6F0}" presName="Name37" presStyleLbl="parChTrans1D2" presStyleIdx="0" presStyleCnt="4"/>
      <dgm:spPr/>
    </dgm:pt>
    <dgm:pt modelId="{1909B668-349D-497B-BA7B-EADB6585C125}" type="pres">
      <dgm:prSet presAssocID="{99F2FD32-5A29-488F-B4EE-573791105918}" presName="hierRoot2" presStyleCnt="0">
        <dgm:presLayoutVars>
          <dgm:hierBranch val="init"/>
        </dgm:presLayoutVars>
      </dgm:prSet>
      <dgm:spPr/>
    </dgm:pt>
    <dgm:pt modelId="{E41A9BBF-8A8B-4D60-9844-358E089999D8}" type="pres">
      <dgm:prSet presAssocID="{99F2FD32-5A29-488F-B4EE-573791105918}" presName="rootComposite" presStyleCnt="0"/>
      <dgm:spPr/>
    </dgm:pt>
    <dgm:pt modelId="{BC6552A0-ACB6-448F-B809-64797EC83D9C}" type="pres">
      <dgm:prSet presAssocID="{99F2FD32-5A29-488F-B4EE-573791105918}" presName="rootText" presStyleLbl="node2" presStyleIdx="0" presStyleCnt="3" custScaleX="177089" custScaleY="248891">
        <dgm:presLayoutVars>
          <dgm:chPref val="3"/>
        </dgm:presLayoutVars>
      </dgm:prSet>
      <dgm:spPr/>
    </dgm:pt>
    <dgm:pt modelId="{52F7E498-0004-447D-A9C3-259C08B4C4A4}" type="pres">
      <dgm:prSet presAssocID="{99F2FD32-5A29-488F-B4EE-573791105918}" presName="rootConnector" presStyleLbl="node2" presStyleIdx="0" presStyleCnt="3"/>
      <dgm:spPr/>
    </dgm:pt>
    <dgm:pt modelId="{4F267176-DBB6-4E23-B10E-AC42FC92EA28}" type="pres">
      <dgm:prSet presAssocID="{99F2FD32-5A29-488F-B4EE-573791105918}" presName="hierChild4" presStyleCnt="0"/>
      <dgm:spPr/>
    </dgm:pt>
    <dgm:pt modelId="{06958EC6-C699-4EBB-8060-B518C1DB8A87}" type="pres">
      <dgm:prSet presAssocID="{99F2FD32-5A29-488F-B4EE-573791105918}" presName="hierChild5" presStyleCnt="0"/>
      <dgm:spPr/>
    </dgm:pt>
    <dgm:pt modelId="{06F87B98-73D1-4AD2-A168-25A1B95C515F}" type="pres">
      <dgm:prSet presAssocID="{58AF0FF7-BE7F-4B73-9254-49A0380DB518}" presName="Name37" presStyleLbl="parChTrans1D2" presStyleIdx="1" presStyleCnt="4"/>
      <dgm:spPr/>
    </dgm:pt>
    <dgm:pt modelId="{7834539A-6529-4E21-9206-C53413D89AF7}" type="pres">
      <dgm:prSet presAssocID="{5AA0BAD0-92BC-40C0-BD64-E5EC876E07F0}" presName="hierRoot2" presStyleCnt="0">
        <dgm:presLayoutVars>
          <dgm:hierBranch val="init"/>
        </dgm:presLayoutVars>
      </dgm:prSet>
      <dgm:spPr/>
    </dgm:pt>
    <dgm:pt modelId="{4C6CC556-FC40-4399-B07B-43157C4D22D2}" type="pres">
      <dgm:prSet presAssocID="{5AA0BAD0-92BC-40C0-BD64-E5EC876E07F0}" presName="rootComposite" presStyleCnt="0"/>
      <dgm:spPr/>
    </dgm:pt>
    <dgm:pt modelId="{3358F649-CFAC-4E83-A222-423D2B738B12}" type="pres">
      <dgm:prSet presAssocID="{5AA0BAD0-92BC-40C0-BD64-E5EC876E07F0}" presName="rootText" presStyleLbl="node2" presStyleIdx="1" presStyleCnt="3" custScaleX="174963" custScaleY="244072">
        <dgm:presLayoutVars>
          <dgm:chPref val="3"/>
        </dgm:presLayoutVars>
      </dgm:prSet>
      <dgm:spPr/>
    </dgm:pt>
    <dgm:pt modelId="{5E238E92-4E80-48A2-9C9C-A7B13D18AD05}" type="pres">
      <dgm:prSet presAssocID="{5AA0BAD0-92BC-40C0-BD64-E5EC876E07F0}" presName="rootConnector" presStyleLbl="node2" presStyleIdx="1" presStyleCnt="3"/>
      <dgm:spPr/>
    </dgm:pt>
    <dgm:pt modelId="{479F7F58-FF34-42EA-BEDF-E962F288661F}" type="pres">
      <dgm:prSet presAssocID="{5AA0BAD0-92BC-40C0-BD64-E5EC876E07F0}" presName="hierChild4" presStyleCnt="0"/>
      <dgm:spPr/>
    </dgm:pt>
    <dgm:pt modelId="{DC61F82D-8533-4845-90C3-D8FEF1D32CD9}" type="pres">
      <dgm:prSet presAssocID="{5AA0BAD0-92BC-40C0-BD64-E5EC876E07F0}" presName="hierChild5" presStyleCnt="0"/>
      <dgm:spPr/>
    </dgm:pt>
    <dgm:pt modelId="{97D80BD0-B418-4BC6-AD62-947A937B94E0}" type="pres">
      <dgm:prSet presAssocID="{5311BB7B-B8C8-4164-86DA-D64C591400D7}" presName="Name37" presStyleLbl="parChTrans1D2" presStyleIdx="2" presStyleCnt="4"/>
      <dgm:spPr/>
    </dgm:pt>
    <dgm:pt modelId="{3CCAEF68-53D5-4076-8F71-60DE8CD3037C}" type="pres">
      <dgm:prSet presAssocID="{8AC3B52C-9AB4-4693-AD7B-F2B938213CE4}" presName="hierRoot2" presStyleCnt="0">
        <dgm:presLayoutVars>
          <dgm:hierBranch val="init"/>
        </dgm:presLayoutVars>
      </dgm:prSet>
      <dgm:spPr/>
    </dgm:pt>
    <dgm:pt modelId="{CF3CE8E5-13AC-454B-BFFB-8538D571495F}" type="pres">
      <dgm:prSet presAssocID="{8AC3B52C-9AB4-4693-AD7B-F2B938213CE4}" presName="rootComposite" presStyleCnt="0"/>
      <dgm:spPr/>
    </dgm:pt>
    <dgm:pt modelId="{1AE3BB4D-B343-4961-B664-6038180F0131}" type="pres">
      <dgm:prSet presAssocID="{8AC3B52C-9AB4-4693-AD7B-F2B938213CE4}" presName="rootText" presStyleLbl="node2" presStyleIdx="2" presStyleCnt="3" custScaleX="159895" custScaleY="238700">
        <dgm:presLayoutVars>
          <dgm:chPref val="3"/>
        </dgm:presLayoutVars>
      </dgm:prSet>
      <dgm:spPr/>
    </dgm:pt>
    <dgm:pt modelId="{2E4EBCED-CB54-4B71-A6C1-7D95D568ECF2}" type="pres">
      <dgm:prSet presAssocID="{8AC3B52C-9AB4-4693-AD7B-F2B938213CE4}" presName="rootConnector" presStyleLbl="node2" presStyleIdx="2" presStyleCnt="3"/>
      <dgm:spPr/>
    </dgm:pt>
    <dgm:pt modelId="{B8627D2F-6D1A-4412-85AF-F4D70B003E68}" type="pres">
      <dgm:prSet presAssocID="{8AC3B52C-9AB4-4693-AD7B-F2B938213CE4}" presName="hierChild4" presStyleCnt="0"/>
      <dgm:spPr/>
    </dgm:pt>
    <dgm:pt modelId="{18E857B3-CFCF-4F02-B93A-E62EE3DF0E07}" type="pres">
      <dgm:prSet presAssocID="{8AC3B52C-9AB4-4693-AD7B-F2B938213CE4}" presName="hierChild5" presStyleCnt="0"/>
      <dgm:spPr/>
    </dgm:pt>
    <dgm:pt modelId="{0EBC5124-2718-4F6D-86C2-330AB3826EC7}" type="pres">
      <dgm:prSet presAssocID="{B88AD0ED-11A2-43D9-ADBE-E5952F6CA09C}" presName="hierChild3" presStyleCnt="0"/>
      <dgm:spPr/>
    </dgm:pt>
    <dgm:pt modelId="{EA3230F2-46C0-4DB2-A3C4-956F4DD1DCE0}" type="pres">
      <dgm:prSet presAssocID="{25130B0D-8AFC-445A-A821-F8A4BA720792}" presName="Name111" presStyleLbl="parChTrans1D2" presStyleIdx="3" presStyleCnt="4"/>
      <dgm:spPr/>
    </dgm:pt>
    <dgm:pt modelId="{A6C2E055-011F-4A9C-895D-5A06F9B8ADB7}" type="pres">
      <dgm:prSet presAssocID="{9F1A4864-FD14-4948-836E-769E675A2D49}" presName="hierRoot3" presStyleCnt="0">
        <dgm:presLayoutVars>
          <dgm:hierBranch val="init"/>
        </dgm:presLayoutVars>
      </dgm:prSet>
      <dgm:spPr/>
    </dgm:pt>
    <dgm:pt modelId="{C27C5917-6492-45CB-9B72-4D21599F9456}" type="pres">
      <dgm:prSet presAssocID="{9F1A4864-FD14-4948-836E-769E675A2D49}" presName="rootComposite3" presStyleCnt="0"/>
      <dgm:spPr/>
    </dgm:pt>
    <dgm:pt modelId="{F8FCA423-61B0-4F00-B068-DE7662767526}" type="pres">
      <dgm:prSet presAssocID="{9F1A4864-FD14-4948-836E-769E675A2D49}" presName="rootText3" presStyleLbl="asst1" presStyleIdx="0" presStyleCnt="1" custScaleX="170855" custScaleY="224865" custLinFactX="-15394" custLinFactNeighborX="-100000" custLinFactNeighborY="-97631">
        <dgm:presLayoutVars>
          <dgm:chPref val="3"/>
        </dgm:presLayoutVars>
      </dgm:prSet>
      <dgm:spPr/>
    </dgm:pt>
    <dgm:pt modelId="{755D0194-AB3D-4007-8A83-22A694153979}" type="pres">
      <dgm:prSet presAssocID="{9F1A4864-FD14-4948-836E-769E675A2D49}" presName="rootConnector3" presStyleLbl="asst1" presStyleIdx="0" presStyleCnt="1"/>
      <dgm:spPr/>
    </dgm:pt>
    <dgm:pt modelId="{0A4D5841-9C7B-47A3-89C6-856E7E679079}" type="pres">
      <dgm:prSet presAssocID="{9F1A4864-FD14-4948-836E-769E675A2D49}" presName="hierChild6" presStyleCnt="0"/>
      <dgm:spPr/>
    </dgm:pt>
    <dgm:pt modelId="{2E2BAD6E-F44B-454A-A073-6C1A8409DB29}" type="pres">
      <dgm:prSet presAssocID="{9F1A4864-FD14-4948-836E-769E675A2D49}" presName="hierChild7" presStyleCnt="0"/>
      <dgm:spPr/>
    </dgm:pt>
  </dgm:ptLst>
  <dgm:cxnLst>
    <dgm:cxn modelId="{8580A41A-CC8A-4945-8116-D7E4C2F415F9}" type="presOf" srcId="{B88AD0ED-11A2-43D9-ADBE-E5952F6CA09C}" destId="{BF565729-CEF8-4843-A02E-6A7F2CE396C5}" srcOrd="1" destOrd="0" presId="urn:microsoft.com/office/officeart/2005/8/layout/orgChart1"/>
    <dgm:cxn modelId="{09999845-F56F-4C98-8EF8-980318A2E9F3}" type="presOf" srcId="{5AA0BAD0-92BC-40C0-BD64-E5EC876E07F0}" destId="{5E238E92-4E80-48A2-9C9C-A7B13D18AD05}" srcOrd="1" destOrd="0" presId="urn:microsoft.com/office/officeart/2005/8/layout/orgChart1"/>
    <dgm:cxn modelId="{E3BCD267-BDEC-4B2B-90BA-90F0A3C24040}" type="presOf" srcId="{2CCD7C99-C450-4E6C-B700-06EBE4D8D6F0}" destId="{1688F89D-3382-464E-B73A-61336E7DF3E4}" srcOrd="0" destOrd="0" presId="urn:microsoft.com/office/officeart/2005/8/layout/orgChart1"/>
    <dgm:cxn modelId="{EAD4DF4D-99D1-444F-9AE5-BFE91E449938}" srcId="{B88AD0ED-11A2-43D9-ADBE-E5952F6CA09C}" destId="{5AA0BAD0-92BC-40C0-BD64-E5EC876E07F0}" srcOrd="2" destOrd="0" parTransId="{58AF0FF7-BE7F-4B73-9254-49A0380DB518}" sibTransId="{331CD31D-8369-4393-9F10-91FAF91E2DC0}"/>
    <dgm:cxn modelId="{EA711E6E-83FB-4719-8A23-14E228438D63}" type="presOf" srcId="{5311BB7B-B8C8-4164-86DA-D64C591400D7}" destId="{97D80BD0-B418-4BC6-AD62-947A937B94E0}" srcOrd="0" destOrd="0" presId="urn:microsoft.com/office/officeart/2005/8/layout/orgChart1"/>
    <dgm:cxn modelId="{189ECC59-7AC9-4B70-92AC-455B54237C51}" srcId="{B88AD0ED-11A2-43D9-ADBE-E5952F6CA09C}" destId="{99F2FD32-5A29-488F-B4EE-573791105918}" srcOrd="1" destOrd="0" parTransId="{2CCD7C99-C450-4E6C-B700-06EBE4D8D6F0}" sibTransId="{BA1A2FC4-7B5F-49F3-9C2A-EE08FA50E125}"/>
    <dgm:cxn modelId="{84B73289-D7DE-402D-ABF9-CF0F971CD913}" type="presOf" srcId="{58A675C9-027D-4D50-B0E8-89C7BD907D77}" destId="{240DF92D-1F03-45B6-AEF7-819968CBBF66}" srcOrd="0" destOrd="0" presId="urn:microsoft.com/office/officeart/2005/8/layout/orgChart1"/>
    <dgm:cxn modelId="{D7031F97-4486-417D-8C07-AB9DA9D68B66}" srcId="{B88AD0ED-11A2-43D9-ADBE-E5952F6CA09C}" destId="{9F1A4864-FD14-4948-836E-769E675A2D49}" srcOrd="0" destOrd="0" parTransId="{25130B0D-8AFC-445A-A821-F8A4BA720792}" sibTransId="{1F6FF4EF-21B6-4F3F-AA67-E8A87DFFAF65}"/>
    <dgm:cxn modelId="{49C94A9F-7740-413C-B3F7-8F4808BA1A2C}" srcId="{58A675C9-027D-4D50-B0E8-89C7BD907D77}" destId="{B88AD0ED-11A2-43D9-ADBE-E5952F6CA09C}" srcOrd="0" destOrd="0" parTransId="{71D0E839-A2E4-421C-A5F1-7C6B5322748A}" sibTransId="{AAD48BCD-45C9-4948-8710-2AFE8C412CFB}"/>
    <dgm:cxn modelId="{FFF762A0-257C-461F-AD74-BA7D938923AA}" srcId="{B88AD0ED-11A2-43D9-ADBE-E5952F6CA09C}" destId="{8AC3B52C-9AB4-4693-AD7B-F2B938213CE4}" srcOrd="3" destOrd="0" parTransId="{5311BB7B-B8C8-4164-86DA-D64C591400D7}" sibTransId="{0AD8E2DA-C5C2-4922-9AC7-B9A211205895}"/>
    <dgm:cxn modelId="{DB12BAA0-F4FE-43DC-A2AD-EDA028F877F3}" type="presOf" srcId="{99F2FD32-5A29-488F-B4EE-573791105918}" destId="{BC6552A0-ACB6-448F-B809-64797EC83D9C}" srcOrd="0" destOrd="0" presId="urn:microsoft.com/office/officeart/2005/8/layout/orgChart1"/>
    <dgm:cxn modelId="{CB20EFB5-E179-4190-AEFE-18A5BAAFF261}" type="presOf" srcId="{25130B0D-8AFC-445A-A821-F8A4BA720792}" destId="{EA3230F2-46C0-4DB2-A3C4-956F4DD1DCE0}" srcOrd="0" destOrd="0" presId="urn:microsoft.com/office/officeart/2005/8/layout/orgChart1"/>
    <dgm:cxn modelId="{F19476B7-4DCD-4489-ABB3-DCADB4FCBD12}" type="presOf" srcId="{9F1A4864-FD14-4948-836E-769E675A2D49}" destId="{F8FCA423-61B0-4F00-B068-DE7662767526}" srcOrd="0" destOrd="0" presId="urn:microsoft.com/office/officeart/2005/8/layout/orgChart1"/>
    <dgm:cxn modelId="{4E924FB9-82BA-44CD-94CE-19B2221CE8C1}" type="presOf" srcId="{8AC3B52C-9AB4-4693-AD7B-F2B938213CE4}" destId="{2E4EBCED-CB54-4B71-A6C1-7D95D568ECF2}" srcOrd="1" destOrd="0" presId="urn:microsoft.com/office/officeart/2005/8/layout/orgChart1"/>
    <dgm:cxn modelId="{F88713BE-E155-44EA-834E-1F693813224F}" type="presOf" srcId="{5AA0BAD0-92BC-40C0-BD64-E5EC876E07F0}" destId="{3358F649-CFAC-4E83-A222-423D2B738B12}" srcOrd="0" destOrd="0" presId="urn:microsoft.com/office/officeart/2005/8/layout/orgChart1"/>
    <dgm:cxn modelId="{B24668CD-0889-45A3-A149-A005B65A9483}" type="presOf" srcId="{8AC3B52C-9AB4-4693-AD7B-F2B938213CE4}" destId="{1AE3BB4D-B343-4961-B664-6038180F0131}" srcOrd="0" destOrd="0" presId="urn:microsoft.com/office/officeart/2005/8/layout/orgChart1"/>
    <dgm:cxn modelId="{237506D3-CC0B-4984-9853-2B36D6CC3D2C}" type="presOf" srcId="{99F2FD32-5A29-488F-B4EE-573791105918}" destId="{52F7E498-0004-447D-A9C3-259C08B4C4A4}" srcOrd="1" destOrd="0" presId="urn:microsoft.com/office/officeart/2005/8/layout/orgChart1"/>
    <dgm:cxn modelId="{B275EBE6-0ED9-4728-828D-C95CE62F006E}" type="presOf" srcId="{58AF0FF7-BE7F-4B73-9254-49A0380DB518}" destId="{06F87B98-73D1-4AD2-A168-25A1B95C515F}" srcOrd="0" destOrd="0" presId="urn:microsoft.com/office/officeart/2005/8/layout/orgChart1"/>
    <dgm:cxn modelId="{4BC5F4F0-01BE-4781-85AD-4FB4A48ACA5E}" type="presOf" srcId="{9F1A4864-FD14-4948-836E-769E675A2D49}" destId="{755D0194-AB3D-4007-8A83-22A694153979}" srcOrd="1" destOrd="0" presId="urn:microsoft.com/office/officeart/2005/8/layout/orgChart1"/>
    <dgm:cxn modelId="{D7BA6BFD-F64F-4706-B136-4C924F936A35}" type="presOf" srcId="{B88AD0ED-11A2-43D9-ADBE-E5952F6CA09C}" destId="{3A7F3EE7-D99F-4198-822A-66B9BC39D2AA}" srcOrd="0" destOrd="0" presId="urn:microsoft.com/office/officeart/2005/8/layout/orgChart1"/>
    <dgm:cxn modelId="{645E7306-BE12-4107-AF51-E10041DFF4A5}" type="presParOf" srcId="{240DF92D-1F03-45B6-AEF7-819968CBBF66}" destId="{C9D354E6-68B4-49CF-BCA0-05663F24773F}" srcOrd="0" destOrd="0" presId="urn:microsoft.com/office/officeart/2005/8/layout/orgChart1"/>
    <dgm:cxn modelId="{7603BCB5-C96F-4F7F-807A-58716DAF567E}" type="presParOf" srcId="{C9D354E6-68B4-49CF-BCA0-05663F24773F}" destId="{11E0987B-E712-4A21-A6A4-149053608CB7}" srcOrd="0" destOrd="0" presId="urn:microsoft.com/office/officeart/2005/8/layout/orgChart1"/>
    <dgm:cxn modelId="{335ECB63-7A26-4F1C-A710-1E8D979DE459}" type="presParOf" srcId="{11E0987B-E712-4A21-A6A4-149053608CB7}" destId="{3A7F3EE7-D99F-4198-822A-66B9BC39D2AA}" srcOrd="0" destOrd="0" presId="urn:microsoft.com/office/officeart/2005/8/layout/orgChart1"/>
    <dgm:cxn modelId="{A8229270-D388-4F11-ADC2-D9AE226641F8}" type="presParOf" srcId="{11E0987B-E712-4A21-A6A4-149053608CB7}" destId="{BF565729-CEF8-4843-A02E-6A7F2CE396C5}" srcOrd="1" destOrd="0" presId="urn:microsoft.com/office/officeart/2005/8/layout/orgChart1"/>
    <dgm:cxn modelId="{C3BA07F8-AFB6-4101-9CC0-888361F4462D}" type="presParOf" srcId="{C9D354E6-68B4-49CF-BCA0-05663F24773F}" destId="{7A5FB5B9-C42D-4EE9-9875-5F6FA3BAFB5C}" srcOrd="1" destOrd="0" presId="urn:microsoft.com/office/officeart/2005/8/layout/orgChart1"/>
    <dgm:cxn modelId="{97AE0540-FD47-42EC-81FA-D1DD68F18196}" type="presParOf" srcId="{7A5FB5B9-C42D-4EE9-9875-5F6FA3BAFB5C}" destId="{1688F89D-3382-464E-B73A-61336E7DF3E4}" srcOrd="0" destOrd="0" presId="urn:microsoft.com/office/officeart/2005/8/layout/orgChart1"/>
    <dgm:cxn modelId="{A2B0C85F-11DA-4A75-B30A-81783475FBA8}" type="presParOf" srcId="{7A5FB5B9-C42D-4EE9-9875-5F6FA3BAFB5C}" destId="{1909B668-349D-497B-BA7B-EADB6585C125}" srcOrd="1" destOrd="0" presId="urn:microsoft.com/office/officeart/2005/8/layout/orgChart1"/>
    <dgm:cxn modelId="{9838AB77-3C6E-45A2-B602-E13CA9CD7A27}" type="presParOf" srcId="{1909B668-349D-497B-BA7B-EADB6585C125}" destId="{E41A9BBF-8A8B-4D60-9844-358E089999D8}" srcOrd="0" destOrd="0" presId="urn:microsoft.com/office/officeart/2005/8/layout/orgChart1"/>
    <dgm:cxn modelId="{4D803745-83F8-4B6C-A4D6-56C28204C236}" type="presParOf" srcId="{E41A9BBF-8A8B-4D60-9844-358E089999D8}" destId="{BC6552A0-ACB6-448F-B809-64797EC83D9C}" srcOrd="0" destOrd="0" presId="urn:microsoft.com/office/officeart/2005/8/layout/orgChart1"/>
    <dgm:cxn modelId="{26FCB65F-5E84-447C-96B4-0F36B125E065}" type="presParOf" srcId="{E41A9BBF-8A8B-4D60-9844-358E089999D8}" destId="{52F7E498-0004-447D-A9C3-259C08B4C4A4}" srcOrd="1" destOrd="0" presId="urn:microsoft.com/office/officeart/2005/8/layout/orgChart1"/>
    <dgm:cxn modelId="{FCF67724-8696-4F5E-878A-B4C63DD534E9}" type="presParOf" srcId="{1909B668-349D-497B-BA7B-EADB6585C125}" destId="{4F267176-DBB6-4E23-B10E-AC42FC92EA28}" srcOrd="1" destOrd="0" presId="urn:microsoft.com/office/officeart/2005/8/layout/orgChart1"/>
    <dgm:cxn modelId="{E26C3967-A972-417E-9E31-AF7A50D25152}" type="presParOf" srcId="{1909B668-349D-497B-BA7B-EADB6585C125}" destId="{06958EC6-C699-4EBB-8060-B518C1DB8A87}" srcOrd="2" destOrd="0" presId="urn:microsoft.com/office/officeart/2005/8/layout/orgChart1"/>
    <dgm:cxn modelId="{BAE34F0B-9C31-4825-A909-1063AB1B6F1D}" type="presParOf" srcId="{7A5FB5B9-C42D-4EE9-9875-5F6FA3BAFB5C}" destId="{06F87B98-73D1-4AD2-A168-25A1B95C515F}" srcOrd="2" destOrd="0" presId="urn:microsoft.com/office/officeart/2005/8/layout/orgChart1"/>
    <dgm:cxn modelId="{BCDE77B6-D926-4CF1-9D05-280326EB5B3E}" type="presParOf" srcId="{7A5FB5B9-C42D-4EE9-9875-5F6FA3BAFB5C}" destId="{7834539A-6529-4E21-9206-C53413D89AF7}" srcOrd="3" destOrd="0" presId="urn:microsoft.com/office/officeart/2005/8/layout/orgChart1"/>
    <dgm:cxn modelId="{8F057D65-6980-40FC-A734-EB3A65983E45}" type="presParOf" srcId="{7834539A-6529-4E21-9206-C53413D89AF7}" destId="{4C6CC556-FC40-4399-B07B-43157C4D22D2}" srcOrd="0" destOrd="0" presId="urn:microsoft.com/office/officeart/2005/8/layout/orgChart1"/>
    <dgm:cxn modelId="{78DE81ED-3A66-4B26-827E-83E7DD6F94CD}" type="presParOf" srcId="{4C6CC556-FC40-4399-B07B-43157C4D22D2}" destId="{3358F649-CFAC-4E83-A222-423D2B738B12}" srcOrd="0" destOrd="0" presId="urn:microsoft.com/office/officeart/2005/8/layout/orgChart1"/>
    <dgm:cxn modelId="{29DF36C1-831D-4F90-9216-521AA80FEC63}" type="presParOf" srcId="{4C6CC556-FC40-4399-B07B-43157C4D22D2}" destId="{5E238E92-4E80-48A2-9C9C-A7B13D18AD05}" srcOrd="1" destOrd="0" presId="urn:microsoft.com/office/officeart/2005/8/layout/orgChart1"/>
    <dgm:cxn modelId="{31F71C11-CDF0-4773-B383-AE6C0E236307}" type="presParOf" srcId="{7834539A-6529-4E21-9206-C53413D89AF7}" destId="{479F7F58-FF34-42EA-BEDF-E962F288661F}" srcOrd="1" destOrd="0" presId="urn:microsoft.com/office/officeart/2005/8/layout/orgChart1"/>
    <dgm:cxn modelId="{A5BF627D-25F5-4D92-B0D5-04C9AAD8F2A7}" type="presParOf" srcId="{7834539A-6529-4E21-9206-C53413D89AF7}" destId="{DC61F82D-8533-4845-90C3-D8FEF1D32CD9}" srcOrd="2" destOrd="0" presId="urn:microsoft.com/office/officeart/2005/8/layout/orgChart1"/>
    <dgm:cxn modelId="{35388AFA-AD90-4B34-A8DF-03D72A41C874}" type="presParOf" srcId="{7A5FB5B9-C42D-4EE9-9875-5F6FA3BAFB5C}" destId="{97D80BD0-B418-4BC6-AD62-947A937B94E0}" srcOrd="4" destOrd="0" presId="urn:microsoft.com/office/officeart/2005/8/layout/orgChart1"/>
    <dgm:cxn modelId="{F593F5B9-57B4-440B-9705-7F7222BB93E5}" type="presParOf" srcId="{7A5FB5B9-C42D-4EE9-9875-5F6FA3BAFB5C}" destId="{3CCAEF68-53D5-4076-8F71-60DE8CD3037C}" srcOrd="5" destOrd="0" presId="urn:microsoft.com/office/officeart/2005/8/layout/orgChart1"/>
    <dgm:cxn modelId="{D635E99A-1594-4B1E-BAB5-4B048151D878}" type="presParOf" srcId="{3CCAEF68-53D5-4076-8F71-60DE8CD3037C}" destId="{CF3CE8E5-13AC-454B-BFFB-8538D571495F}" srcOrd="0" destOrd="0" presId="urn:microsoft.com/office/officeart/2005/8/layout/orgChart1"/>
    <dgm:cxn modelId="{36664881-967E-4845-9BAF-A45926195824}" type="presParOf" srcId="{CF3CE8E5-13AC-454B-BFFB-8538D571495F}" destId="{1AE3BB4D-B343-4961-B664-6038180F0131}" srcOrd="0" destOrd="0" presId="urn:microsoft.com/office/officeart/2005/8/layout/orgChart1"/>
    <dgm:cxn modelId="{1F7EDFAC-0EE6-41B5-95CA-0AFC75D7C5C0}" type="presParOf" srcId="{CF3CE8E5-13AC-454B-BFFB-8538D571495F}" destId="{2E4EBCED-CB54-4B71-A6C1-7D95D568ECF2}" srcOrd="1" destOrd="0" presId="urn:microsoft.com/office/officeart/2005/8/layout/orgChart1"/>
    <dgm:cxn modelId="{93C06CE1-D2EC-4002-972F-A681979D047A}" type="presParOf" srcId="{3CCAEF68-53D5-4076-8F71-60DE8CD3037C}" destId="{B8627D2F-6D1A-4412-85AF-F4D70B003E68}" srcOrd="1" destOrd="0" presId="urn:microsoft.com/office/officeart/2005/8/layout/orgChart1"/>
    <dgm:cxn modelId="{F4E026C0-AE12-49E5-870D-8CFA421A6C6E}" type="presParOf" srcId="{3CCAEF68-53D5-4076-8F71-60DE8CD3037C}" destId="{18E857B3-CFCF-4F02-B93A-E62EE3DF0E07}" srcOrd="2" destOrd="0" presId="urn:microsoft.com/office/officeart/2005/8/layout/orgChart1"/>
    <dgm:cxn modelId="{B8C758C6-8436-4843-8B0C-232BA0D409D0}" type="presParOf" srcId="{C9D354E6-68B4-49CF-BCA0-05663F24773F}" destId="{0EBC5124-2718-4F6D-86C2-330AB3826EC7}" srcOrd="2" destOrd="0" presId="urn:microsoft.com/office/officeart/2005/8/layout/orgChart1"/>
    <dgm:cxn modelId="{6F840ADD-91DA-4CAB-B8ED-C450258CEE29}" type="presParOf" srcId="{0EBC5124-2718-4F6D-86C2-330AB3826EC7}" destId="{EA3230F2-46C0-4DB2-A3C4-956F4DD1DCE0}" srcOrd="0" destOrd="0" presId="urn:microsoft.com/office/officeart/2005/8/layout/orgChart1"/>
    <dgm:cxn modelId="{FEF7BF7C-9DB5-4D98-9017-AFBF8613492C}" type="presParOf" srcId="{0EBC5124-2718-4F6D-86C2-330AB3826EC7}" destId="{A6C2E055-011F-4A9C-895D-5A06F9B8ADB7}" srcOrd="1" destOrd="0" presId="urn:microsoft.com/office/officeart/2005/8/layout/orgChart1"/>
    <dgm:cxn modelId="{EA151BF2-0B44-44BC-89BB-E405E1354F86}" type="presParOf" srcId="{A6C2E055-011F-4A9C-895D-5A06F9B8ADB7}" destId="{C27C5917-6492-45CB-9B72-4D21599F9456}" srcOrd="0" destOrd="0" presId="urn:microsoft.com/office/officeart/2005/8/layout/orgChart1"/>
    <dgm:cxn modelId="{7A6E98FA-5DC2-4FAC-8697-445B9F7EE219}" type="presParOf" srcId="{C27C5917-6492-45CB-9B72-4D21599F9456}" destId="{F8FCA423-61B0-4F00-B068-DE7662767526}" srcOrd="0" destOrd="0" presId="urn:microsoft.com/office/officeart/2005/8/layout/orgChart1"/>
    <dgm:cxn modelId="{EEC13E45-CE65-4DA8-9BBD-71BC177D6ACC}" type="presParOf" srcId="{C27C5917-6492-45CB-9B72-4D21599F9456}" destId="{755D0194-AB3D-4007-8A83-22A694153979}" srcOrd="1" destOrd="0" presId="urn:microsoft.com/office/officeart/2005/8/layout/orgChart1"/>
    <dgm:cxn modelId="{18039D1A-7F7A-4047-A3A0-A32D7A22EC04}" type="presParOf" srcId="{A6C2E055-011F-4A9C-895D-5A06F9B8ADB7}" destId="{0A4D5841-9C7B-47A3-89C6-856E7E679079}" srcOrd="1" destOrd="0" presId="urn:microsoft.com/office/officeart/2005/8/layout/orgChart1"/>
    <dgm:cxn modelId="{F9AB326E-679B-429D-9B42-0531E8DF1977}" type="presParOf" srcId="{A6C2E055-011F-4A9C-895D-5A06F9B8ADB7}" destId="{2E2BAD6E-F44B-454A-A073-6C1A8409DB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5AFA0-5FAA-49B7-A7FE-730BC26F1D3E}">
      <dsp:nvSpPr>
        <dsp:cNvPr id="0" name=""/>
        <dsp:cNvSpPr/>
      </dsp:nvSpPr>
      <dsp:spPr>
        <a:xfrm>
          <a:off x="196637" y="83265"/>
          <a:ext cx="2083017" cy="690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TASK AUTHORIZATIONS</a:t>
          </a:r>
        </a:p>
      </dsp:txBody>
      <dsp:txXfrm>
        <a:off x="196637" y="83265"/>
        <a:ext cx="2083017" cy="690203"/>
      </dsp:txXfrm>
    </dsp:sp>
    <dsp:sp modelId="{5A25D455-6297-4FD2-BB6E-32FA39EC32E6}">
      <dsp:nvSpPr>
        <dsp:cNvPr id="0" name=""/>
        <dsp:cNvSpPr/>
      </dsp:nvSpPr>
      <dsp:spPr>
        <a:xfrm>
          <a:off x="177890" y="798867"/>
          <a:ext cx="2083017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76</a:t>
          </a:r>
        </a:p>
      </dsp:txBody>
      <dsp:txXfrm>
        <a:off x="177890" y="798867"/>
        <a:ext cx="2083017" cy="1486417"/>
      </dsp:txXfrm>
    </dsp:sp>
    <dsp:sp modelId="{B476834A-F689-4739-BAD9-E9B789529E54}">
      <dsp:nvSpPr>
        <dsp:cNvPr id="0" name=""/>
        <dsp:cNvSpPr/>
      </dsp:nvSpPr>
      <dsp:spPr>
        <a:xfrm>
          <a:off x="2374661" y="108664"/>
          <a:ext cx="2083017" cy="690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PAYMENT APPLICATIONS</a:t>
          </a:r>
        </a:p>
      </dsp:txBody>
      <dsp:txXfrm>
        <a:off x="2374661" y="108664"/>
        <a:ext cx="2083017" cy="690203"/>
      </dsp:txXfrm>
    </dsp:sp>
    <dsp:sp modelId="{118DEFCF-DB11-47B4-AA41-01A8BDBB6E19}">
      <dsp:nvSpPr>
        <dsp:cNvPr id="0" name=""/>
        <dsp:cNvSpPr/>
      </dsp:nvSpPr>
      <dsp:spPr>
        <a:xfrm>
          <a:off x="2374661" y="798867"/>
          <a:ext cx="2083017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118</a:t>
          </a:r>
        </a:p>
      </dsp:txBody>
      <dsp:txXfrm>
        <a:off x="2374661" y="798867"/>
        <a:ext cx="2083017" cy="1486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5AFA0-5FAA-49B7-A7FE-730BC26F1D3E}">
      <dsp:nvSpPr>
        <dsp:cNvPr id="0" name=""/>
        <dsp:cNvSpPr/>
      </dsp:nvSpPr>
      <dsp:spPr>
        <a:xfrm>
          <a:off x="1722" y="1051871"/>
          <a:ext cx="1679376" cy="652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CONTRACTS</a:t>
          </a:r>
        </a:p>
      </dsp:txBody>
      <dsp:txXfrm>
        <a:off x="1722" y="1051871"/>
        <a:ext cx="1679376" cy="652581"/>
      </dsp:txXfrm>
    </dsp:sp>
    <dsp:sp modelId="{5A25D455-6297-4FD2-BB6E-32FA39EC32E6}">
      <dsp:nvSpPr>
        <dsp:cNvPr id="0" name=""/>
        <dsp:cNvSpPr/>
      </dsp:nvSpPr>
      <dsp:spPr>
        <a:xfrm>
          <a:off x="1722" y="1704453"/>
          <a:ext cx="1679376" cy="148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/>
            <a:t>2</a:t>
          </a:r>
        </a:p>
      </dsp:txBody>
      <dsp:txXfrm>
        <a:off x="1722" y="1704453"/>
        <a:ext cx="1679376" cy="1482299"/>
      </dsp:txXfrm>
    </dsp:sp>
    <dsp:sp modelId="{B476834A-F689-4739-BAD9-E9B789529E54}">
      <dsp:nvSpPr>
        <dsp:cNvPr id="0" name=""/>
        <dsp:cNvSpPr/>
      </dsp:nvSpPr>
      <dsp:spPr>
        <a:xfrm>
          <a:off x="1916211" y="1051871"/>
          <a:ext cx="1679376" cy="652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SHORT FORM CONTRACTS</a:t>
          </a:r>
        </a:p>
      </dsp:txBody>
      <dsp:txXfrm>
        <a:off x="1916211" y="1051871"/>
        <a:ext cx="1679376" cy="652581"/>
      </dsp:txXfrm>
    </dsp:sp>
    <dsp:sp modelId="{118DEFCF-DB11-47B4-AA41-01A8BDBB6E19}">
      <dsp:nvSpPr>
        <dsp:cNvPr id="0" name=""/>
        <dsp:cNvSpPr/>
      </dsp:nvSpPr>
      <dsp:spPr>
        <a:xfrm>
          <a:off x="1916211" y="1704453"/>
          <a:ext cx="1679376" cy="148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/>
            <a:t>6</a:t>
          </a:r>
        </a:p>
      </dsp:txBody>
      <dsp:txXfrm>
        <a:off x="1916211" y="1704453"/>
        <a:ext cx="1679376" cy="1482299"/>
      </dsp:txXfrm>
    </dsp:sp>
    <dsp:sp modelId="{94DF666B-B79D-4D1D-8FE6-F37FD56155F8}">
      <dsp:nvSpPr>
        <dsp:cNvPr id="0" name=""/>
        <dsp:cNvSpPr/>
      </dsp:nvSpPr>
      <dsp:spPr>
        <a:xfrm>
          <a:off x="3830701" y="1051871"/>
          <a:ext cx="1679376" cy="652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PURCHASE ORDERS</a:t>
          </a:r>
        </a:p>
      </dsp:txBody>
      <dsp:txXfrm>
        <a:off x="3830701" y="1051871"/>
        <a:ext cx="1679376" cy="652581"/>
      </dsp:txXfrm>
    </dsp:sp>
    <dsp:sp modelId="{8368CA0B-BB4C-49C2-BBBA-4CE7771C25E0}">
      <dsp:nvSpPr>
        <dsp:cNvPr id="0" name=""/>
        <dsp:cNvSpPr/>
      </dsp:nvSpPr>
      <dsp:spPr>
        <a:xfrm>
          <a:off x="3830701" y="1704453"/>
          <a:ext cx="1679376" cy="148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702" tIns="282702" rIns="376936" bIns="424053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300" kern="1200"/>
            <a:t>44</a:t>
          </a:r>
        </a:p>
      </dsp:txBody>
      <dsp:txXfrm>
        <a:off x="3830701" y="1704453"/>
        <a:ext cx="1679376" cy="1482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5AFA0-5FAA-49B7-A7FE-730BC26F1D3E}">
      <dsp:nvSpPr>
        <dsp:cNvPr id="0" name=""/>
        <dsp:cNvSpPr/>
      </dsp:nvSpPr>
      <dsp:spPr>
        <a:xfrm>
          <a:off x="0" y="426839"/>
          <a:ext cx="1816100" cy="726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PARS</a:t>
          </a:r>
        </a:p>
      </dsp:txBody>
      <dsp:txXfrm>
        <a:off x="0" y="426839"/>
        <a:ext cx="1816100" cy="726440"/>
      </dsp:txXfrm>
    </dsp:sp>
    <dsp:sp modelId="{5A25D455-6297-4FD2-BB6E-32FA39EC32E6}">
      <dsp:nvSpPr>
        <dsp:cNvPr id="0" name=""/>
        <dsp:cNvSpPr/>
      </dsp:nvSpPr>
      <dsp:spPr>
        <a:xfrm>
          <a:off x="0" y="1153280"/>
          <a:ext cx="1816100" cy="1493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8</a:t>
          </a:r>
        </a:p>
      </dsp:txBody>
      <dsp:txXfrm>
        <a:off x="0" y="1153280"/>
        <a:ext cx="1816100" cy="149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230F2-46C0-4DB2-A3C4-956F4DD1DCE0}">
      <dsp:nvSpPr>
        <dsp:cNvPr id="0" name=""/>
        <dsp:cNvSpPr/>
      </dsp:nvSpPr>
      <dsp:spPr>
        <a:xfrm>
          <a:off x="3686211" y="1594679"/>
          <a:ext cx="2486698" cy="340544"/>
        </a:xfrm>
        <a:custGeom>
          <a:avLst/>
          <a:gdLst/>
          <a:ahLst/>
          <a:cxnLst/>
          <a:rect l="0" t="0" r="0" b="0"/>
          <a:pathLst>
            <a:path>
              <a:moveTo>
                <a:pt x="2486698" y="0"/>
              </a:moveTo>
              <a:lnTo>
                <a:pt x="2486698" y="340544"/>
              </a:lnTo>
              <a:lnTo>
                <a:pt x="0" y="340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80BD0-B418-4BC6-AD62-947A937B94E0}">
      <dsp:nvSpPr>
        <dsp:cNvPr id="0" name=""/>
        <dsp:cNvSpPr/>
      </dsp:nvSpPr>
      <dsp:spPr>
        <a:xfrm>
          <a:off x="6172909" y="1594679"/>
          <a:ext cx="1544449" cy="191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76"/>
              </a:lnTo>
              <a:lnTo>
                <a:pt x="1544449" y="1782776"/>
              </a:lnTo>
              <a:lnTo>
                <a:pt x="1544449" y="1913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87B98-73D1-4AD2-A168-25A1B95C515F}">
      <dsp:nvSpPr>
        <dsp:cNvPr id="0" name=""/>
        <dsp:cNvSpPr/>
      </dsp:nvSpPr>
      <dsp:spPr>
        <a:xfrm>
          <a:off x="5365119" y="1594679"/>
          <a:ext cx="807789" cy="1913852"/>
        </a:xfrm>
        <a:custGeom>
          <a:avLst/>
          <a:gdLst/>
          <a:ahLst/>
          <a:cxnLst/>
          <a:rect l="0" t="0" r="0" b="0"/>
          <a:pathLst>
            <a:path>
              <a:moveTo>
                <a:pt x="807789" y="0"/>
              </a:moveTo>
              <a:lnTo>
                <a:pt x="807789" y="1782776"/>
              </a:lnTo>
              <a:lnTo>
                <a:pt x="0" y="1782776"/>
              </a:lnTo>
              <a:lnTo>
                <a:pt x="0" y="1913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8F89D-3382-464E-B73A-61336E7DF3E4}">
      <dsp:nvSpPr>
        <dsp:cNvPr id="0" name=""/>
        <dsp:cNvSpPr/>
      </dsp:nvSpPr>
      <dsp:spPr>
        <a:xfrm>
          <a:off x="2905560" y="1594679"/>
          <a:ext cx="3267348" cy="1913852"/>
        </a:xfrm>
        <a:custGeom>
          <a:avLst/>
          <a:gdLst/>
          <a:ahLst/>
          <a:cxnLst/>
          <a:rect l="0" t="0" r="0" b="0"/>
          <a:pathLst>
            <a:path>
              <a:moveTo>
                <a:pt x="3267348" y="0"/>
              </a:moveTo>
              <a:lnTo>
                <a:pt x="3267348" y="1782776"/>
              </a:lnTo>
              <a:lnTo>
                <a:pt x="0" y="1782776"/>
              </a:lnTo>
              <a:lnTo>
                <a:pt x="0" y="1913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F3EE7-D99F-4198-822A-66B9BC39D2AA}">
      <dsp:nvSpPr>
        <dsp:cNvPr id="0" name=""/>
        <dsp:cNvSpPr/>
      </dsp:nvSpPr>
      <dsp:spPr>
        <a:xfrm>
          <a:off x="5038135" y="16081"/>
          <a:ext cx="2269548" cy="1578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32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FIELD SITE SUPERVISOR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Capuano</a:t>
          </a:r>
        </a:p>
      </dsp:txBody>
      <dsp:txXfrm>
        <a:off x="5038135" y="16081"/>
        <a:ext cx="2269548" cy="1578597"/>
      </dsp:txXfrm>
    </dsp:sp>
    <dsp:sp modelId="{BC6552A0-ACB6-448F-B809-64797EC83D9C}">
      <dsp:nvSpPr>
        <dsp:cNvPr id="0" name=""/>
        <dsp:cNvSpPr/>
      </dsp:nvSpPr>
      <dsp:spPr>
        <a:xfrm>
          <a:off x="1800222" y="3508532"/>
          <a:ext cx="2210677" cy="1553505"/>
        </a:xfrm>
        <a:prstGeom prst="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SITE CONTRACTOR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JP Reilly</a:t>
          </a:r>
        </a:p>
      </dsp:txBody>
      <dsp:txXfrm>
        <a:off x="1800222" y="3508532"/>
        <a:ext cx="2210677" cy="1553505"/>
      </dsp:txXfrm>
    </dsp:sp>
    <dsp:sp modelId="{3358F649-CFAC-4E83-A222-423D2B738B12}">
      <dsp:nvSpPr>
        <dsp:cNvPr id="0" name=""/>
        <dsp:cNvSpPr/>
      </dsp:nvSpPr>
      <dsp:spPr>
        <a:xfrm>
          <a:off x="4273051" y="3508532"/>
          <a:ext cx="2184137" cy="1523427"/>
        </a:xfrm>
        <a:prstGeom prst="rect">
          <a:avLst/>
        </a:prstGeom>
        <a:gradFill rotWithShape="0">
          <a:gsLst>
            <a:gs pos="36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DRILLER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Precision</a:t>
          </a:r>
        </a:p>
      </dsp:txBody>
      <dsp:txXfrm>
        <a:off x="4273051" y="3508532"/>
        <a:ext cx="2184137" cy="1523427"/>
      </dsp:txXfrm>
    </dsp:sp>
    <dsp:sp modelId="{1AE3BB4D-B343-4961-B664-6038180F0131}">
      <dsp:nvSpPr>
        <dsp:cNvPr id="0" name=""/>
        <dsp:cNvSpPr/>
      </dsp:nvSpPr>
      <dsp:spPr>
        <a:xfrm>
          <a:off x="6719340" y="3508532"/>
          <a:ext cx="1996037" cy="1489896"/>
        </a:xfrm>
        <a:prstGeom prst="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WELL SERVICES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Schlumberger</a:t>
          </a:r>
        </a:p>
      </dsp:txBody>
      <dsp:txXfrm>
        <a:off x="6719340" y="3508532"/>
        <a:ext cx="1996037" cy="1489896"/>
      </dsp:txXfrm>
    </dsp:sp>
    <dsp:sp modelId="{F8FCA423-61B0-4F00-B068-DE7662767526}">
      <dsp:nvSpPr>
        <dsp:cNvPr id="0" name=""/>
        <dsp:cNvSpPr/>
      </dsp:nvSpPr>
      <dsp:spPr>
        <a:xfrm>
          <a:off x="1553356" y="1233452"/>
          <a:ext cx="2132855" cy="1403542"/>
        </a:xfrm>
        <a:prstGeom prst="rect">
          <a:avLst/>
        </a:prstGeom>
        <a:gradFill rotWithShape="0">
          <a:gsLst>
            <a:gs pos="0">
              <a:srgbClr val="FF0000"/>
            </a:gs>
            <a:gs pos="75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OWNER-OPERATOR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Cornell</a:t>
          </a:r>
        </a:p>
      </dsp:txBody>
      <dsp:txXfrm>
        <a:off x="1553356" y="1233452"/>
        <a:ext cx="2132855" cy="140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1453-8B9B-D03F-36D4-458238C52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F2733-C46B-3251-D669-BD7590EE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153B-F5A7-6A41-BD19-BE9AB1A9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C31C-1975-6D3C-B57B-3ACFC91E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5556-30D2-6390-A97F-996A5731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F53C-187B-1547-203D-0B987583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58338-A0AA-84CB-1C6F-C9C290C9A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D4F0D-5CDA-A596-2F55-5986F183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A94E-479A-9F01-F3A1-ADCD9555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CDB8-3986-7AE1-3335-77C97CEA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AEAEB-EB17-DD83-71D7-551E86363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0AE0-484C-41AD-4980-37859EFB0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F63C-86D3-7320-52F7-760F2D83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D079D-0C59-ECDF-3C7F-D94DBA4A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11ED3-092D-F70B-6D5D-49FA82AD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F064-2B07-3BC3-15FA-B7792CE2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C54F-FC33-46F1-4D4A-4765D9BDB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B736C-E72A-2576-49CD-366A761B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D1CB-0AA9-4B04-AD43-53BD8EFE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B6BB-681C-8A0E-B6FB-F001BDFF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3B00-0209-A4CD-6275-CC307A55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BB95-9E06-4C57-BE82-78EE3DEBA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5F13D-08B9-B1A6-4048-0FCDB620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34812-BCF7-3E65-B5BA-E0C1460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33A2-7267-4EDE-CD58-CA002991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DC4A-5C1D-1238-957E-1806C45B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4A29-0B23-D227-0B60-2B84F1F3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4ACA9-AF0F-D874-676A-00FB24D7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3097E-9985-59F7-4A3D-2BBCEA95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5E218-ABB9-2765-724D-4827B7F4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AD595-B9F7-F0F5-07B3-149E6809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4BEC-B6F8-79A7-EA34-CC2B83F1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7572-57F0-D722-3F71-ADDDD3F6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FFAAC-A839-1F25-7DE3-666EAAC8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1AE0D-69F5-6FFE-EE79-6B787D830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A2CD4-6E48-D7E5-BEAD-4777E0508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E8B3D-D790-E6A8-AC58-460A0A5B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B43BA-DF92-A034-B85F-CD75D581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BD8E5-60C9-CDCC-6EAD-0C82306B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2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F672-78B6-8ACD-74D8-9908F669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D2670-86B5-9367-D7FB-36717340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2B70B-62A4-47D9-74E0-A1EE3112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A143B-CEFA-348E-5870-05FFFA67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D7534-F49E-C01E-9CE3-CFDBAA8E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86E8-5D54-B808-D1B1-493D5896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CC0F-25CB-65DE-4428-0C02DA7A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D7BC-2DB1-A2D6-4DB5-35E87BD7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0060-7DBC-4D97-043E-8F8BFDAF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5D90-AF44-3FCF-56A9-F8126D10A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7F387-6908-0720-3933-1054D9BD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7B897-BEAA-4C84-6721-2E0A44B7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4D071-4C14-049F-C693-C4F3CC2B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FDBF-E40C-AB2B-FC29-081D2A81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9840E-0C22-8754-E620-727E52EB1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6C02B-1EE7-04CE-577F-B32AA7E35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DDEA8-3286-3407-EBE2-7DE30A49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98512-101E-DD74-7606-56D00F97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B0382-BE44-BBFD-9129-230B9840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99C2E-D8A3-CA70-F91C-90EECD54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033C-5435-3ABC-B034-FC5593DA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F6A37-9337-F658-A6BD-365C2FAA7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F8C6-E838-4F4E-9375-35D0842DD24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012-1809-E52D-17D8-5BCE911B9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32C2-4C98-1067-B13B-D0F232EBA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A386-D024-4ED6-B294-9F76CC48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8010-708B-4A3F-A682-A04E83286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011" y="1492499"/>
            <a:ext cx="5636113" cy="2456597"/>
          </a:xfrm>
        </p:spPr>
        <p:txBody>
          <a:bodyPr anchor="b">
            <a:normAutofit/>
          </a:bodyPr>
          <a:lstStyle/>
          <a:p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CUBO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9939C-8FD6-4588-8960-12C248DFC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3157" y="4410565"/>
            <a:ext cx="4678086" cy="114888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PMPD Update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October 24, 2022</a:t>
            </a:r>
          </a:p>
          <a:p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7EF9E-82AF-4CC2-A8EB-E37902A2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336-C666-467B-BDD1-B0488AEA8A0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35A2-FCF0-4B12-B229-B5B3B47EACEF}"/>
              </a:ext>
            </a:extLst>
          </p:cNvPr>
          <p:cNvSpPr txBox="1"/>
          <p:nvPr/>
        </p:nvSpPr>
        <p:spPr>
          <a:xfrm>
            <a:off x="1092201" y="115317"/>
            <a:ext cx="1045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ucida Bright" panose="02040602050505020304" pitchFamily="18" charset="0"/>
                <a:cs typeface="Arabic Typesetting" panose="03020402040406030203" pitchFamily="66" charset="-78"/>
              </a:rPr>
              <a:t>Cornell University Borehole Observatory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4D3DA-5F24-4D77-AF5E-0BEE2545C481}"/>
              </a:ext>
            </a:extLst>
          </p:cNvPr>
          <p:cNvSpPr txBox="1"/>
          <p:nvPr/>
        </p:nvSpPr>
        <p:spPr>
          <a:xfrm>
            <a:off x="3041374" y="324433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E0991-412E-443B-90C1-AFD6AA3825E5}"/>
              </a:ext>
            </a:extLst>
          </p:cNvPr>
          <p:cNvSpPr txBox="1"/>
          <p:nvPr/>
        </p:nvSpPr>
        <p:spPr>
          <a:xfrm>
            <a:off x="3041374" y="324433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11" name="Picture 10" descr="A group of people wearing hardhats and reflectors&#10;&#10;Description automatically generated with low confidence">
            <a:extLst>
              <a:ext uri="{FF2B5EF4-FFF2-40B4-BE49-F238E27FC236}">
                <a16:creationId xmlns:a16="http://schemas.microsoft.com/office/drawing/2014/main" id="{21E48805-5273-5F79-8ECB-F6D6E2917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1" y="1353655"/>
            <a:ext cx="7504043" cy="50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9424D-B1CE-483D-A68A-5CF08FEE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13" y="-117283"/>
            <a:ext cx="4900137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Lucida Bright" panose="02040602050505020304" pitchFamily="18" charset="0"/>
              </a:rPr>
              <a:t>The CUBO Well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886899C-F05A-9A90-EE1A-3DA84BC6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34885"/>
            <a:ext cx="7086801" cy="55099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1253B-0561-4C0C-A454-4480494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C4F336-C666-467B-BDD1-B0488AEA8A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ACE4F-4DA2-C496-F73D-000CEC152D36}"/>
              </a:ext>
            </a:extLst>
          </p:cNvPr>
          <p:cNvSpPr txBox="1"/>
          <p:nvPr/>
        </p:nvSpPr>
        <p:spPr>
          <a:xfrm>
            <a:off x="1125509" y="2004616"/>
            <a:ext cx="2176491" cy="315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>
                <a:latin typeface="Lucida Bright" panose="02040602050505020304" pitchFamily="18" charset="0"/>
              </a:rPr>
              <a:t>Final Depth 9790’</a:t>
            </a:r>
          </a:p>
          <a:p>
            <a:r>
              <a:rPr lang="en-US" sz="2000" cap="all" dirty="0">
                <a:latin typeface="Lucida Bright" panose="02040602050505020304" pitchFamily="18" charset="0"/>
              </a:rPr>
              <a:t>or 1.8mi</a:t>
            </a:r>
          </a:p>
          <a:p>
            <a:endParaRPr lang="en-US" sz="2000" cap="all" dirty="0">
              <a:latin typeface="Lucida Bright" panose="02040602050505020304" pitchFamily="18" charset="0"/>
            </a:endParaRPr>
          </a:p>
          <a:p>
            <a:r>
              <a:rPr lang="en-US" sz="2000" cap="all" dirty="0">
                <a:latin typeface="Lucida Bright" panose="02040602050505020304" pitchFamily="18" charset="0"/>
              </a:rPr>
              <a:t>Temperatures between </a:t>
            </a:r>
          </a:p>
          <a:p>
            <a:r>
              <a:rPr lang="en-US" sz="2000" cap="all" dirty="0">
                <a:latin typeface="Lucida Bright" panose="02040602050505020304" pitchFamily="18" charset="0"/>
              </a:rPr>
              <a:t>167-212F</a:t>
            </a:r>
          </a:p>
          <a:p>
            <a:endParaRPr lang="en-US" sz="2000" cap="all" dirty="0">
              <a:latin typeface="Lucida Bright" panose="02040602050505020304" pitchFamily="18" charset="0"/>
            </a:endParaRPr>
          </a:p>
          <a:p>
            <a:r>
              <a:rPr lang="en-US" sz="2000" cap="all" dirty="0">
                <a:latin typeface="Lucida Bright" panose="02040602050505020304" pitchFamily="18" charset="0"/>
              </a:rPr>
              <a:t>Low permeability</a:t>
            </a:r>
          </a:p>
        </p:txBody>
      </p:sp>
    </p:spTree>
    <p:extLst>
      <p:ext uri="{BB962C8B-B14F-4D97-AF65-F5344CB8AC3E}">
        <p14:creationId xmlns:p14="http://schemas.microsoft.com/office/powerpoint/2010/main" val="297604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0DAA-BC18-18CF-CE31-98318573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1775"/>
            <a:ext cx="10515600" cy="1325563"/>
          </a:xfrm>
        </p:spPr>
        <p:txBody>
          <a:bodyPr/>
          <a:lstStyle/>
          <a:p>
            <a:r>
              <a:rPr lang="en-US" b="1" dirty="0">
                <a:latin typeface="Lucida Bright" panose="02040602050505020304" pitchFamily="18" charset="0"/>
              </a:rPr>
              <a:t>Contracts and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AE33-7FA6-6B8D-A7AA-DC530E7B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7574"/>
            <a:ext cx="8848725" cy="1325563"/>
          </a:xfrm>
        </p:spPr>
        <p:txBody>
          <a:bodyPr>
            <a:no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ZERO DOLLAR CONTRACTS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FOR DRILLER AND INTEGRATED WELL SERVICES FIRMS</a:t>
            </a:r>
            <a:r>
              <a:rPr lang="en-US" sz="1800" dirty="0">
                <a:latin typeface="Lucida Bright" panose="02040602050505020304" pitchFamily="18" charset="0"/>
              </a:rPr>
              <a:t> </a:t>
            </a:r>
          </a:p>
          <a:p>
            <a:endParaRPr lang="en-US" sz="1800" dirty="0">
              <a:latin typeface="Lucida Bright" panose="02040602050505020304" pitchFamily="18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USED ESTIMATES AND QUOTES TO PREPARE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TASK AUTHORIZATION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FOR EACH SPECIFIC SCOPE OF WORK 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Lucida Bright" panose="02040602050505020304" pitchFamily="18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FIRMS SUBMITTED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PAYMENT APPLICATIONS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AGAINST EACH SPECIFIC TASK AUTHORIZATION</a:t>
            </a:r>
            <a:r>
              <a:rPr lang="en-US" sz="1800" dirty="0">
                <a:latin typeface="Lucida Bright" panose="02040602050505020304" pitchFamily="18" charset="0"/>
              </a:rPr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Lucida Bright" panose="02040602050505020304" pitchFamily="18" charset="0"/>
            </a:endParaRPr>
          </a:p>
          <a:p>
            <a:endParaRPr lang="en-US" sz="1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A60C28-060A-490C-AB41-7AF86739C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77130"/>
              </p:ext>
            </p:extLst>
          </p:nvPr>
        </p:nvGraphicFramePr>
        <p:xfrm>
          <a:off x="1866900" y="3603624"/>
          <a:ext cx="4457700" cy="23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452DF5-DF20-B839-53FE-807D6E215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707235"/>
              </p:ext>
            </p:extLst>
          </p:nvPr>
        </p:nvGraphicFramePr>
        <p:xfrm>
          <a:off x="6426200" y="2681287"/>
          <a:ext cx="5511800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E29CE04-7700-1A4A-F03A-C7E20AB9D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03135"/>
              </p:ext>
            </p:extLst>
          </p:nvPr>
        </p:nvGraphicFramePr>
        <p:xfrm>
          <a:off x="76200" y="3225800"/>
          <a:ext cx="181610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Picture 4" descr="A person wearing a yellow shirt&#10;&#10;Description automatically generated with medium confidence">
            <a:extLst>
              <a:ext uri="{FF2B5EF4-FFF2-40B4-BE49-F238E27FC236}">
                <a16:creationId xmlns:a16="http://schemas.microsoft.com/office/drawing/2014/main" id="{4425CFBA-3486-EAE1-8465-CDCA28B7938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18471" r="20225" b="15805"/>
          <a:stretch/>
        </p:blipFill>
        <p:spPr>
          <a:xfrm>
            <a:off x="10071202" y="431006"/>
            <a:ext cx="1282598" cy="19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300F-A563-BCB7-D7B9-695D604C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-209990"/>
            <a:ext cx="10515600" cy="1325563"/>
          </a:xfrm>
        </p:spPr>
        <p:txBody>
          <a:bodyPr/>
          <a:lstStyle/>
          <a:p>
            <a:r>
              <a:rPr lang="en-US" b="1" dirty="0">
                <a:latin typeface="Lucida Bright" panose="02040602050505020304" pitchFamily="18" charset="0"/>
              </a:rPr>
              <a:t>Construction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9E1882-742A-1DCF-DD84-3EC3EA6B6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86430"/>
              </p:ext>
            </p:extLst>
          </p:nvPr>
        </p:nvGraphicFramePr>
        <p:xfrm>
          <a:off x="-415438" y="1056455"/>
          <a:ext cx="10515600" cy="506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A90F36A7-343E-8D48-939A-2344E691E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82" y="33857"/>
            <a:ext cx="3203854" cy="2062082"/>
          </a:xfrm>
          <a:prstGeom prst="rect">
            <a:avLst/>
          </a:prstGeom>
        </p:spPr>
      </p:pic>
      <p:pic>
        <p:nvPicPr>
          <p:cNvPr id="14" name="Picture 13" descr="A picture containing sky, outdoor, crane, day&#10;&#10;Description automatically generated">
            <a:extLst>
              <a:ext uri="{FF2B5EF4-FFF2-40B4-BE49-F238E27FC236}">
                <a16:creationId xmlns:a16="http://schemas.microsoft.com/office/drawing/2014/main" id="{C0612337-C954-733D-E274-5B35CF00D3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83" y="2172051"/>
            <a:ext cx="3213639" cy="1808957"/>
          </a:xfrm>
          <a:prstGeom prst="rect">
            <a:avLst/>
          </a:prstGeom>
        </p:spPr>
      </p:pic>
      <p:pic>
        <p:nvPicPr>
          <p:cNvPr id="18" name="Picture 17" descr="A picture containing grass, sky, way, scene&#10;&#10;Description automatically generated">
            <a:extLst>
              <a:ext uri="{FF2B5EF4-FFF2-40B4-BE49-F238E27FC236}">
                <a16:creationId xmlns:a16="http://schemas.microsoft.com/office/drawing/2014/main" id="{3E1A0295-BBF7-228E-3FC3-D4A77B370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8511" b="14203"/>
          <a:stretch/>
        </p:blipFill>
        <p:spPr>
          <a:xfrm>
            <a:off x="8946482" y="4084283"/>
            <a:ext cx="3213639" cy="24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3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90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7FD30C-7C82-3DA9-EF1F-30C6AF6E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06" y="766471"/>
            <a:ext cx="5310180" cy="679042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Owner-Operator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F4A91-C9CE-F4E8-3A15-4ACD5806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28" y="1810036"/>
            <a:ext cx="5064986" cy="328619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b="1" u="sng" dirty="0">
                <a:latin typeface="Lucida Bright" panose="02040602050505020304" pitchFamily="18" charset="0"/>
              </a:rPr>
              <a:t>CORNELL UNIVERSITY AS GENERAL CONTRACTOR</a:t>
            </a:r>
          </a:p>
          <a:p>
            <a:endParaRPr lang="en-US" sz="1200" b="1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DOE Grant/DEC/Town Approval</a:t>
            </a:r>
          </a:p>
          <a:p>
            <a:pPr lvl="1"/>
            <a:endParaRPr lang="en-US" sz="1200" b="1" cap="all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Pre-Purchase 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Casing/Casing Equipment/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Wellhead/Sitework/Fencing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CONDUCTOR PIPE AND CELLAR</a:t>
            </a:r>
          </a:p>
          <a:p>
            <a:pPr lvl="2"/>
            <a:endParaRPr lang="en-US" sz="1200" cap="all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Trailers and Trailer Services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Provided Trailers for All Business Lines with Weekly Service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Portable Restrooms with Weekly Service</a:t>
            </a:r>
          </a:p>
          <a:p>
            <a:pPr lvl="2"/>
            <a:endParaRPr lang="en-US" sz="1200" cap="all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Power/Data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CU Electric Shop/CIT/Transformer Rental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MIFI 2 Trailers</a:t>
            </a:r>
            <a:endParaRPr lang="en-US" sz="1200" dirty="0">
              <a:latin typeface="Lucida Bright" panose="02040602050505020304" pitchFamily="18" charset="0"/>
            </a:endParaRPr>
          </a:p>
          <a:p>
            <a:pPr lvl="1"/>
            <a:endParaRPr lang="en-US" sz="1200" dirty="0">
              <a:latin typeface="Lucida Bright" panose="020406020505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Lucida Bright" panose="020406020505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15FC05-9E8B-45C3-42FD-81CD35D91EE2}"/>
              </a:ext>
            </a:extLst>
          </p:cNvPr>
          <p:cNvGrpSpPr/>
          <p:nvPr/>
        </p:nvGrpSpPr>
        <p:grpSpPr>
          <a:xfrm>
            <a:off x="7757574" y="754036"/>
            <a:ext cx="2268053" cy="1685400"/>
            <a:chOff x="1553356" y="1233452"/>
            <a:chExt cx="2132855" cy="1403542"/>
          </a:xfrm>
          <a:scene3d>
            <a:camera prst="orthographicFront"/>
            <a:lightRig rig="flat" dir="t"/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060848-720C-D2D5-DAE3-8E5C88AEC449}"/>
                </a:ext>
              </a:extLst>
            </p:cNvPr>
            <p:cNvSpPr/>
            <p:nvPr/>
          </p:nvSpPr>
          <p:spPr>
            <a:xfrm>
              <a:off x="1553356" y="1233452"/>
              <a:ext cx="2132855" cy="140354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75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CDB0CD-F7C9-2675-3E80-1FC5AC864FB8}"/>
                </a:ext>
              </a:extLst>
            </p:cNvPr>
            <p:cNvSpPr txBox="1"/>
            <p:nvPr/>
          </p:nvSpPr>
          <p:spPr>
            <a:xfrm rot="19674639">
              <a:off x="1803398" y="1701033"/>
              <a:ext cx="1448300" cy="4266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OWNER-OPERATOR 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Cornell University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065741-0BCE-040A-6431-01FC2D5E3BAF}"/>
              </a:ext>
            </a:extLst>
          </p:cNvPr>
          <p:cNvSpPr txBox="1"/>
          <p:nvPr/>
        </p:nvSpPr>
        <p:spPr>
          <a:xfrm>
            <a:off x="5785862" y="2758914"/>
            <a:ext cx="4438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Water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CONRELL PROVIDED WATER FROM NEARBY HYDRANT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TOTAL WATER USE LESS THAN 1 DAY OF CAMPUS USE</a:t>
            </a:r>
          </a:p>
          <a:p>
            <a:pPr lvl="2"/>
            <a:endParaRPr lang="en-US" sz="1200" cap="all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Waste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HIRED IEDC TO DESIGN AND CASELLA TO PERFORM WAST REMOVAL</a:t>
            </a:r>
          </a:p>
          <a:p>
            <a:pPr lvl="2"/>
            <a:endParaRPr lang="en-US" sz="1200" cap="all" dirty="0">
              <a:latin typeface="Lucida Bright" panose="02040602050505020304" pitchFamily="18" charset="0"/>
            </a:endParaRPr>
          </a:p>
          <a:p>
            <a:pPr lvl="1"/>
            <a:r>
              <a:rPr lang="en-US" sz="1200" b="1" cap="all" dirty="0">
                <a:latin typeface="Lucida Bright" panose="02040602050505020304" pitchFamily="18" charset="0"/>
              </a:rPr>
              <a:t>ALL OTHER “DUTIES AS ASSIGNED”</a:t>
            </a:r>
          </a:p>
          <a:p>
            <a:pPr lvl="2"/>
            <a:r>
              <a:rPr lang="en-US" sz="1200" cap="all" dirty="0">
                <a:latin typeface="Lucida Bright" panose="02040602050505020304" pitchFamily="18" charset="0"/>
              </a:rPr>
              <a:t>Fr </a:t>
            </a:r>
            <a:r>
              <a:rPr lang="en-US" sz="1200" cap="all" dirty="0" err="1">
                <a:latin typeface="Lucida Bright" panose="02040602050505020304" pitchFamily="18" charset="0"/>
              </a:rPr>
              <a:t>Ppe</a:t>
            </a:r>
            <a:r>
              <a:rPr lang="en-US" sz="1200" cap="all" dirty="0">
                <a:latin typeface="Lucida Bright" panose="02040602050505020304" pitchFamily="18" charset="0"/>
              </a:rPr>
              <a:t>, SIGNAGE, supplies, moving, community engagement, arrangements for fiber optics, provide fuel for all required machinery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4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0E50-8FE9-154C-2E3E-299B0F6D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-231775"/>
            <a:ext cx="10515600" cy="1325563"/>
          </a:xfrm>
        </p:spPr>
        <p:txBody>
          <a:bodyPr/>
          <a:lstStyle/>
          <a:p>
            <a:r>
              <a:rPr lang="en-US" b="1" dirty="0">
                <a:latin typeface="Lucida Bright" panose="02040602050505020304" pitchFamily="18" charset="0"/>
              </a:rPr>
              <a:t>Drill Site</a:t>
            </a:r>
          </a:p>
        </p:txBody>
      </p:sp>
      <p:pic>
        <p:nvPicPr>
          <p:cNvPr id="7" name="Picture 6" descr="A picture containing truck, power shovel, outdoor, construction&#10;&#10;Description automatically generated">
            <a:extLst>
              <a:ext uri="{FF2B5EF4-FFF2-40B4-BE49-F238E27FC236}">
                <a16:creationId xmlns:a16="http://schemas.microsoft.com/office/drawing/2014/main" id="{63E0271F-BB14-7DE8-9F7C-92B08819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768743"/>
            <a:ext cx="10130834" cy="56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2767-2DF3-6497-9783-634812C4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137"/>
            <a:ext cx="3602294" cy="1325563"/>
          </a:xfrm>
        </p:spPr>
        <p:txBody>
          <a:bodyPr>
            <a:no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Living Lab                     		</a:t>
            </a:r>
          </a:p>
        </p:txBody>
      </p:sp>
      <p:pic>
        <p:nvPicPr>
          <p:cNvPr id="5" name="Content Placeholder 4" descr="A picture containing outdoor, person, boat&#10;&#10;Description automatically generated">
            <a:extLst>
              <a:ext uri="{FF2B5EF4-FFF2-40B4-BE49-F238E27FC236}">
                <a16:creationId xmlns:a16="http://schemas.microsoft.com/office/drawing/2014/main" id="{AC255475-7735-324F-881A-CE0B3CF1F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571625"/>
            <a:ext cx="5801784" cy="4351338"/>
          </a:xfrm>
        </p:spPr>
      </p:pic>
      <p:pic>
        <p:nvPicPr>
          <p:cNvPr id="9" name="Picture 8" descr="A picture containing outdoor, ground, sky, person&#10;&#10;Description automatically generated">
            <a:extLst>
              <a:ext uri="{FF2B5EF4-FFF2-40B4-BE49-F238E27FC236}">
                <a16:creationId xmlns:a16="http://schemas.microsoft.com/office/drawing/2014/main" id="{2E88D007-B095-0E6D-C78F-FEAE39223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1571625"/>
            <a:ext cx="3987800" cy="2990850"/>
          </a:xfrm>
          <a:prstGeom prst="rect">
            <a:avLst/>
          </a:prstGeom>
        </p:spPr>
      </p:pic>
      <p:pic>
        <p:nvPicPr>
          <p:cNvPr id="11" name="Picture 10" descr="A group of people in safety vests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A9A4959A-0233-2601-2B0B-230423B85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3747294"/>
            <a:ext cx="3987800" cy="2990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B32034-7913-8659-559E-65A5CF44032D}"/>
              </a:ext>
            </a:extLst>
          </p:cNvPr>
          <p:cNvSpPr txBox="1"/>
          <p:nvPr/>
        </p:nvSpPr>
        <p:spPr>
          <a:xfrm>
            <a:off x="7277100" y="9525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ucida Bright" panose="02040602050505020304" pitchFamily="18" charset="0"/>
              </a:rPr>
              <a:t>Community Engagement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7306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897582-CB19-41B5-9426-8BD7BD008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7066FC-B004-4B5A-B02B-599B51EF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0" y="515619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8484-B5F6-674F-F002-7A0BF5ED7B03}"/>
              </a:ext>
            </a:extLst>
          </p:cNvPr>
          <p:cNvSpPr txBox="1"/>
          <p:nvPr/>
        </p:nvSpPr>
        <p:spPr>
          <a:xfrm rot="20526931">
            <a:off x="449553" y="901088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Lucida Bright" panose="02040602050505020304" pitchFamily="18" charset="0"/>
                <a:ea typeface="+mj-ea"/>
                <a:cs typeface="+mj-cs"/>
              </a:rPr>
              <a:t>Coming</a:t>
            </a:r>
          </a:p>
          <a:p>
            <a:r>
              <a:rPr lang="en-US" sz="4400" b="1" kern="1200" dirty="0">
                <a:solidFill>
                  <a:schemeClr val="tx1"/>
                </a:solidFill>
                <a:latin typeface="Lucida Bright" panose="02040602050505020304" pitchFamily="18" charset="0"/>
                <a:ea typeface="+mj-ea"/>
                <a:cs typeface="+mj-cs"/>
              </a:rPr>
              <a:t>November 1</a:t>
            </a:r>
            <a:r>
              <a:rPr lang="en-US" sz="4400" b="1" kern="1200" baseline="30000" dirty="0">
                <a:solidFill>
                  <a:schemeClr val="tx1"/>
                </a:solidFill>
                <a:latin typeface="Lucida Bright" panose="02040602050505020304" pitchFamily="18" charset="0"/>
                <a:ea typeface="+mj-ea"/>
                <a:cs typeface="+mj-cs"/>
              </a:rPr>
              <a:t>st</a:t>
            </a:r>
            <a:r>
              <a:rPr lang="en-US" sz="4400" b="1" kern="1200" dirty="0">
                <a:solidFill>
                  <a:schemeClr val="tx1"/>
                </a:solidFill>
                <a:latin typeface="Lucida Bright" panose="02040602050505020304" pitchFamily="18" charset="0"/>
                <a:ea typeface="+mj-ea"/>
                <a:cs typeface="+mj-cs"/>
              </a:rPr>
              <a:t> </a:t>
            </a:r>
            <a:endParaRPr lang="en-US" sz="4400" dirty="0">
              <a:latin typeface="Lucida Bright" panose="02040602050505020304" pitchFamily="18" charset="0"/>
            </a:endParaRPr>
          </a:p>
        </p:txBody>
      </p:sp>
      <p:pic>
        <p:nvPicPr>
          <p:cNvPr id="1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F5F7C3B-09F4-0798-7354-A24B6C0FA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3" b="7674"/>
          <a:stretch/>
        </p:blipFill>
        <p:spPr>
          <a:xfrm rot="10800000">
            <a:off x="4835461" y="298438"/>
            <a:ext cx="6632638" cy="62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0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230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Arabic Typesetting</vt:lpstr>
      <vt:lpstr>Arial</vt:lpstr>
      <vt:lpstr>Calibri</vt:lpstr>
      <vt:lpstr>Calibri Light</vt:lpstr>
      <vt:lpstr>Lucida Bright</vt:lpstr>
      <vt:lpstr>Times New Roman</vt:lpstr>
      <vt:lpstr>Office Theme</vt:lpstr>
      <vt:lpstr>CUBO</vt:lpstr>
      <vt:lpstr>The CUBO Well</vt:lpstr>
      <vt:lpstr>Contracts and Budgeting</vt:lpstr>
      <vt:lpstr>Construction</vt:lpstr>
      <vt:lpstr>Owner-Operator</vt:lpstr>
      <vt:lpstr>Drill Site</vt:lpstr>
      <vt:lpstr>Living Lab        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CUBO</dc:title>
  <dc:creator>Tammy J. Johnson</dc:creator>
  <cp:lastModifiedBy>Taylor Thompson</cp:lastModifiedBy>
  <cp:revision>10</cp:revision>
  <cp:lastPrinted>2022-10-21T19:21:24Z</cp:lastPrinted>
  <dcterms:created xsi:type="dcterms:W3CDTF">2022-10-21T13:56:42Z</dcterms:created>
  <dcterms:modified xsi:type="dcterms:W3CDTF">2022-10-25T14:11:39Z</dcterms:modified>
</cp:coreProperties>
</file>