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</p:sldMasterIdLst>
  <p:notesMasterIdLst>
    <p:notesMasterId r:id="rId14"/>
  </p:notesMasterIdLst>
  <p:sldIdLst>
    <p:sldId id="256" r:id="rId6"/>
    <p:sldId id="257" r:id="rId7"/>
    <p:sldId id="435" r:id="rId8"/>
    <p:sldId id="436" r:id="rId9"/>
    <p:sldId id="448" r:id="rId10"/>
    <p:sldId id="450" r:id="rId11"/>
    <p:sldId id="449" r:id="rId12"/>
    <p:sldId id="45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06" autoAdjust="0"/>
  </p:normalViewPr>
  <p:slideViewPr>
    <p:cSldViewPr>
      <p:cViewPr varScale="1">
        <p:scale>
          <a:sx n="90" d="100"/>
          <a:sy n="90" d="100"/>
        </p:scale>
        <p:origin x="22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7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2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3"/>
                </a:moveTo>
                <a:lnTo>
                  <a:pt x="9144000" y="222503"/>
                </a:lnTo>
                <a:lnTo>
                  <a:pt x="9144000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B3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70959" y="0"/>
            <a:ext cx="1356487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226567"/>
            <a:ext cx="8529319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164" y="1072515"/>
            <a:ext cx="8697671" cy="216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13039" y="6460594"/>
            <a:ext cx="13589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2384">
              <a:lnSpc>
                <a:spcPts val="127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2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24, 2022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782" y="1206596"/>
            <a:ext cx="5635618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Competitive Bid Proces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 Reminders</a:t>
            </a:r>
            <a:endParaRPr lang="en-US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Brenda Frank</a:t>
            </a:r>
          </a:p>
          <a:p>
            <a:pPr lvl="1" fontAlgn="base"/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Closeout/Cancellation Process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Donna Sutliff</a:t>
            </a:r>
          </a:p>
          <a:p>
            <a:pPr lvl="1" fontAlgn="base"/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Planning Estimate Template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Travis Fisher</a:t>
            </a:r>
          </a:p>
          <a:p>
            <a:pPr lvl="1" fontAlgn="base"/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Building Standard Presentation</a:t>
            </a: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Matthew Kozlowski</a:t>
            </a:r>
          </a:p>
          <a:p>
            <a:pPr lvl="1" fontAlgn="base"/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CUBO Presentation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fontAlgn="base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Tammy Johnson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D0654-6CA1-D230-9689-77003BAE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922" y="1849397"/>
            <a:ext cx="3125296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91440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Construction projects are competitively bid </a:t>
            </a:r>
          </a:p>
          <a:p>
            <a:pPr algn="l"/>
            <a:endParaRPr lang="en-US" sz="11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During the process, all communication regarding the bid or with any bidder (or subcontractor) is restricted and should only be through Facilities Contracts until the Contract is executed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Cornell can not direct or interfere with the low bidder as to who they use as a subcontractor or supplier at any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33" y="457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Competitive Bid Process</a:t>
            </a:r>
            <a:br>
              <a:rPr lang="en-US" dirty="0"/>
            </a:br>
            <a:r>
              <a:rPr lang="en-US" dirty="0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F7B42-A61D-CE58-7DBC-D91575DFF3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3886200"/>
          </a:xfrm>
        </p:spPr>
        <p:txBody>
          <a:bodyPr>
            <a:normAutofit/>
          </a:bodyPr>
          <a:lstStyle/>
          <a:p>
            <a:r>
              <a:rPr lang="en-US" dirty="0"/>
              <a:t>Campus Let Training</a:t>
            </a:r>
          </a:p>
          <a:p>
            <a:endParaRPr lang="en-US" dirty="0"/>
          </a:p>
          <a:p>
            <a:r>
              <a:rPr lang="en-US" dirty="0"/>
              <a:t>Thursday, October 27, 2022</a:t>
            </a:r>
          </a:p>
          <a:p>
            <a:r>
              <a:rPr lang="en-US" dirty="0"/>
              <a:t>8:30 – 1:00</a:t>
            </a:r>
          </a:p>
          <a:p>
            <a:r>
              <a:rPr lang="en-US" dirty="0"/>
              <a:t>140 East Hill Office Building</a:t>
            </a:r>
          </a:p>
          <a:p>
            <a:r>
              <a:rPr lang="en-US" dirty="0"/>
              <a:t>Breakfast Refreshments &amp; Pizza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F51DC-E14D-8184-69B9-3951004D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95" y="685800"/>
            <a:ext cx="9144000" cy="609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3465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145" y="2998113"/>
            <a:ext cx="5849709" cy="861774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Closeout/Cancellation Process</a:t>
            </a:r>
          </a:p>
        </p:txBody>
      </p:sp>
    </p:spTree>
    <p:extLst>
      <p:ext uri="{BB962C8B-B14F-4D97-AF65-F5344CB8AC3E}">
        <p14:creationId xmlns:p14="http://schemas.microsoft.com/office/powerpoint/2010/main" val="14040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382" y="2998113"/>
            <a:ext cx="4765218" cy="861774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Planning Estimate Template</a:t>
            </a:r>
          </a:p>
        </p:txBody>
      </p:sp>
    </p:spTree>
    <p:extLst>
      <p:ext uri="{BB962C8B-B14F-4D97-AF65-F5344CB8AC3E}">
        <p14:creationId xmlns:p14="http://schemas.microsoft.com/office/powerpoint/2010/main" val="27589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2691" y="2998113"/>
            <a:ext cx="5298618" cy="861774"/>
          </a:xfrm>
        </p:spPr>
        <p:txBody>
          <a:bodyPr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Green Building Standard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071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66454-F222-C30D-39C0-AA54FFE9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9072" y="2987480"/>
            <a:ext cx="3305855" cy="43088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CUBO Presentation</a:t>
            </a:r>
          </a:p>
        </p:txBody>
      </p:sp>
    </p:spTree>
    <p:extLst>
      <p:ext uri="{BB962C8B-B14F-4D97-AF65-F5344CB8AC3E}">
        <p14:creationId xmlns:p14="http://schemas.microsoft.com/office/powerpoint/2010/main" val="7998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15958</TotalTime>
  <Words>148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Symbol</vt:lpstr>
      <vt:lpstr>Times</vt:lpstr>
      <vt:lpstr>Office Theme</vt:lpstr>
      <vt:lpstr>2_Office Theme</vt:lpstr>
      <vt:lpstr>PowerPoint Presentation</vt:lpstr>
      <vt:lpstr>Today’s Agenda</vt:lpstr>
      <vt:lpstr>Competitive Bid Process Reminders</vt:lpstr>
      <vt:lpstr>REMINDER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454</cp:revision>
  <cp:lastPrinted>2019-11-12T19:43:45Z</cp:lastPrinted>
  <dcterms:created xsi:type="dcterms:W3CDTF">2014-05-07T13:58:10Z</dcterms:created>
  <dcterms:modified xsi:type="dcterms:W3CDTF">2022-10-24T14:03:29Z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