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3"/>
  </p:notesMasterIdLst>
  <p:sldIdLst>
    <p:sldId id="317" r:id="rId3"/>
    <p:sldId id="370" r:id="rId4"/>
    <p:sldId id="443" r:id="rId5"/>
    <p:sldId id="438" r:id="rId6"/>
    <p:sldId id="440" r:id="rId7"/>
    <p:sldId id="444" r:id="rId8"/>
    <p:sldId id="445" r:id="rId9"/>
    <p:sldId id="447" r:id="rId10"/>
    <p:sldId id="446" r:id="rId11"/>
    <p:sldId id="42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9D18E"/>
    <a:srgbClr val="EEEFF3"/>
    <a:srgbClr val="BFBFB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88980" autoAdjust="0"/>
  </p:normalViewPr>
  <p:slideViewPr>
    <p:cSldViewPr snapToGrid="0">
      <p:cViewPr varScale="1">
        <p:scale>
          <a:sx n="83" d="100"/>
          <a:sy n="83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-2004"/>
    </p:cViewPr>
  </p:sorterViewPr>
  <p:notesViewPr>
    <p:cSldViewPr snapToGrid="0">
      <p:cViewPr varScale="1">
        <p:scale>
          <a:sx n="53" d="100"/>
          <a:sy n="53" d="100"/>
        </p:scale>
        <p:origin x="266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0D25D8-4995-4347-AF0D-E920FACF1C63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FC8C5-4DF2-4608-9B2C-FDAB67392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7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86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r>
              <a:rPr lang="en-US" dirty="0"/>
              <a:t>Promote the great things that have happened and what to expect coming up.</a:t>
            </a:r>
          </a:p>
          <a:p>
            <a:r>
              <a:rPr lang="en-US" dirty="0"/>
              <a:t>PM to translate the 3 week look-ahead into a brief narrative.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1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Communicating to broader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Communicating to broader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Communicating to broader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C8C5-4DF2-4608-9B2C-FDAB67392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2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March 10,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4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106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4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47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8875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707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6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37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47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63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F4BC-514B-4257-8240-C9FD4E92E7CB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FA96-BD88-41F2-AC88-C71A06C78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187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95" y="2244445"/>
            <a:ext cx="6688107" cy="1143000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Georgia"/>
              </a:rPr>
              <a:t>PMPD Presentation on </a:t>
            </a:r>
            <a:br>
              <a:rPr lang="en-US" sz="3200" b="0" dirty="0">
                <a:latin typeface="Georgia"/>
              </a:rPr>
            </a:br>
            <a:r>
              <a:rPr lang="en-US" sz="3200" b="0" dirty="0">
                <a:latin typeface="Georgia"/>
              </a:rPr>
              <a:t>Project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4045" y="3736101"/>
            <a:ext cx="6005037" cy="1066800"/>
          </a:xfrm>
        </p:spPr>
        <p:txBody>
          <a:bodyPr/>
          <a:lstStyle/>
          <a:p>
            <a:r>
              <a:rPr lang="en-US" sz="2400" dirty="0">
                <a:latin typeface="Georgia"/>
              </a:rPr>
              <a:t> </a:t>
            </a:r>
          </a:p>
          <a:p>
            <a:endParaRPr lang="en-US" sz="1941" b="0" dirty="0">
              <a:latin typeface="Georgia"/>
            </a:endParaRPr>
          </a:p>
          <a:p>
            <a:endParaRPr lang="en-US" sz="1941" dirty="0">
              <a:latin typeface="Georgia"/>
            </a:endParaRPr>
          </a:p>
          <a:p>
            <a:endParaRPr lang="en-US" sz="1941" b="0" dirty="0">
              <a:latin typeface="Georgia"/>
            </a:endParaRPr>
          </a:p>
          <a:p>
            <a:endParaRPr lang="en-US" sz="1941" b="0" dirty="0">
              <a:latin typeface="Georgia"/>
            </a:endParaRPr>
          </a:p>
          <a:p>
            <a:r>
              <a:rPr lang="en-US" sz="2400" b="0" dirty="0">
                <a:latin typeface="Georgia"/>
              </a:rPr>
              <a:t>E&amp;PM</a:t>
            </a:r>
            <a:endParaRPr lang="en-US" sz="2400" dirty="0">
              <a:latin typeface="Georgia"/>
            </a:endParaRPr>
          </a:p>
          <a:p>
            <a:r>
              <a:rPr lang="en-US" sz="2400" dirty="0">
                <a:latin typeface="Georgia"/>
              </a:rPr>
              <a:t>Sept.</a:t>
            </a:r>
            <a:r>
              <a:rPr lang="en-US" sz="2400" b="0" dirty="0">
                <a:latin typeface="Georgia"/>
              </a:rPr>
              <a:t> 27, 2022</a:t>
            </a:r>
          </a:p>
          <a:p>
            <a:endParaRPr lang="en-US" sz="1941" dirty="0"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95" y="2244445"/>
            <a:ext cx="6688107" cy="1143000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Georgia"/>
              </a:rPr>
              <a:t>PMPD Presentation on </a:t>
            </a:r>
            <a:br>
              <a:rPr lang="en-US" sz="3200" b="0" dirty="0">
                <a:latin typeface="Georgia"/>
              </a:rPr>
            </a:br>
            <a:r>
              <a:rPr lang="en-US" sz="3200" b="0" dirty="0">
                <a:latin typeface="Georgia"/>
              </a:rPr>
              <a:t>Project Communication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4045" y="3736101"/>
            <a:ext cx="6005037" cy="1066800"/>
          </a:xfrm>
        </p:spPr>
        <p:txBody>
          <a:bodyPr/>
          <a:lstStyle/>
          <a:p>
            <a:r>
              <a:rPr lang="en-US" sz="2400" dirty="0">
                <a:latin typeface="Georgia"/>
              </a:rPr>
              <a:t> </a:t>
            </a:r>
          </a:p>
          <a:p>
            <a:r>
              <a:rPr lang="en-US" sz="4400" b="0" dirty="0">
                <a:latin typeface="Georgia"/>
              </a:rPr>
              <a:t>Questions?</a:t>
            </a:r>
          </a:p>
          <a:p>
            <a:endParaRPr lang="en-US" sz="1941" dirty="0">
              <a:latin typeface="Georgia"/>
            </a:endParaRPr>
          </a:p>
          <a:p>
            <a:r>
              <a:rPr lang="en-US" sz="2400" b="0" dirty="0">
                <a:latin typeface="Georgia"/>
              </a:rPr>
              <a:t>E&amp;PM</a:t>
            </a:r>
            <a:endParaRPr lang="en-US" sz="2400" dirty="0">
              <a:latin typeface="Georgia"/>
            </a:endParaRPr>
          </a:p>
          <a:p>
            <a:r>
              <a:rPr lang="en-US" sz="2400" b="0" dirty="0">
                <a:latin typeface="Georgia"/>
              </a:rPr>
              <a:t>Sept. 27, 2022</a:t>
            </a:r>
          </a:p>
          <a:p>
            <a:endParaRPr lang="en-US" sz="1941" dirty="0">
              <a:latin typeface="Georg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48585" y="290315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spc="-10" dirty="0">
                <a:solidFill>
                  <a:srgbClr val="7E7E7E"/>
                </a:solidFill>
                <a:latin typeface="Calibri"/>
                <a:cs typeface="Calibri"/>
              </a:rPr>
              <a:t>Project Communication - Opportunities!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CEB83-8F22-8DEC-2259-F809252FDBE2}"/>
              </a:ext>
            </a:extLst>
          </p:cNvPr>
          <p:cNvSpPr txBox="1"/>
          <p:nvPr/>
        </p:nvSpPr>
        <p:spPr>
          <a:xfrm>
            <a:off x="117232" y="1219200"/>
            <a:ext cx="90267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PM and Project Communication – clearly and often!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While we would like to think information travels up/down/sideways with no color or spin – let’s not assume.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 with the project team on an appropriate strategy for project communication.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PAR should not be a communication tool on projects – other conversations and meetings should have taken place prior to circulating.</a:t>
            </a:r>
          </a:p>
        </p:txBody>
      </p:sp>
    </p:spTree>
    <p:extLst>
      <p:ext uri="{BB962C8B-B14F-4D97-AF65-F5344CB8AC3E}">
        <p14:creationId xmlns:p14="http://schemas.microsoft.com/office/powerpoint/2010/main" val="368661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848585" y="290315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Plan: 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3F565E-06A0-D83A-9837-D9CDA8A5F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08" y="896485"/>
            <a:ext cx="6886984" cy="5868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82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Project Communication Plan Template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4FB0E05-8FF6-08EF-B801-5A8FB466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96" y="821332"/>
            <a:ext cx="4637608" cy="573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67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350011" y="764535"/>
            <a:ext cx="85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Constant Contact – E&amp;PM Utilize Jessie’s group to provide these weekly</a:t>
            </a:r>
            <a:endParaRPr kumimoji="0" lang="en-US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181903-0797-F65E-D1EE-986665239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3" y="1133867"/>
            <a:ext cx="546881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7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350011" y="764535"/>
            <a:ext cx="85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Constant Contact – E&amp;PM Utilize Jessie’s group to provide these weekly</a:t>
            </a:r>
            <a:endParaRPr kumimoji="0" lang="en-US" sz="18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0177CC8-C5F9-D7C4-0089-7BE5039D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4" y="1133867"/>
            <a:ext cx="54101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43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350011" y="764535"/>
            <a:ext cx="852931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Construction Sign:</a:t>
            </a:r>
          </a:p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5" dirty="0">
                <a:solidFill>
                  <a:prstClr val="black"/>
                </a:solidFill>
                <a:cs typeface="Calibri"/>
              </a:rPr>
              <a:t>(See </a:t>
            </a:r>
            <a:r>
              <a:rPr lang="en-US" spc="-15" dirty="0" err="1">
                <a:solidFill>
                  <a:prstClr val="black"/>
                </a:solidFill>
                <a:cs typeface="Calibri"/>
              </a:rPr>
              <a:t>Gdoc</a:t>
            </a:r>
            <a:r>
              <a:rPr lang="en-US" spc="-15" dirty="0">
                <a:solidFill>
                  <a:prstClr val="black"/>
                </a:solidFill>
                <a:cs typeface="Calibri"/>
              </a:rPr>
              <a:t>)</a:t>
            </a:r>
            <a:endParaRPr kumimoji="0" lang="en-US" sz="180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  <p:pic>
        <p:nvPicPr>
          <p:cNvPr id="6" name="Picture 5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6D2CFDC5-00E5-E7BD-F24F-E7A5E9AA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8" y="949201"/>
            <a:ext cx="5573183" cy="528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3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350011" y="764535"/>
            <a:ext cx="8529318" cy="7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Construction Sign:</a:t>
            </a:r>
          </a:p>
          <a:p>
            <a:pPr marL="12700" marR="6985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-15" dirty="0">
                <a:solidFill>
                  <a:prstClr val="black"/>
                </a:solidFill>
                <a:cs typeface="Calibri"/>
              </a:rPr>
              <a:t>Version of Exterior Construction Sign – applied to interior barriers at vacated space</a:t>
            </a:r>
            <a:endParaRPr kumimoji="0" lang="en-US" sz="180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963F16C-6589-6B39-A1E1-5144F831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9" y="2049204"/>
            <a:ext cx="7772400" cy="390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14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2258" y="226567"/>
            <a:ext cx="8529319" cy="537968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21510" algn="ctr">
              <a:lnSpc>
                <a:spcPct val="100000"/>
              </a:lnSpc>
            </a:pPr>
            <a:r>
              <a:rPr lang="en-US" b="0" spc="-10" dirty="0">
                <a:solidFill>
                  <a:srgbClr val="7E7E7E"/>
                </a:solidFill>
                <a:latin typeface="Calibri"/>
                <a:cs typeface="Calibri"/>
              </a:rPr>
              <a:t>Communication Beyond Meeting Minutes:</a:t>
            </a:r>
            <a:endParaRPr b="0" spc="-15" dirty="0">
              <a:solidFill>
                <a:srgbClr val="7E7E7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011" y="3830688"/>
            <a:ext cx="7946390" cy="477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4" marR="0" lvl="0" indent="0" algn="l" defTabSz="914400" rtl="0" eaLnBrk="1" fontAlgn="auto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84B63-A454-BDC3-C3D7-B3FAF34F488D}"/>
              </a:ext>
            </a:extLst>
          </p:cNvPr>
          <p:cNvSpPr txBox="1"/>
          <p:nvPr/>
        </p:nvSpPr>
        <p:spPr>
          <a:xfrm>
            <a:off x="530633" y="1012891"/>
            <a:ext cx="8529318" cy="468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Directional Signage at Buildings / Sidewalks, etc.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pc="-15" dirty="0">
                <a:solidFill>
                  <a:prstClr val="black"/>
                </a:solidFill>
                <a:cs typeface="Calibri"/>
              </a:rPr>
              <a:t>Meetings to review upcoming shutdowns or impacts to circulation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Project Impact Statements in </a:t>
            </a:r>
            <a:r>
              <a:rPr kumimoji="0" lang="en-US" sz="2000" b="1" i="0" u="none" strike="noStrike" kern="1200" cap="none" spc="-1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eB</a:t>
            </a: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 (Do them early – when known)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Department or College Presentations (PM may facilitate with AE, etc.) (Sometimes referred to as a “Town Hall Meetings”)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pc="-15" dirty="0">
                <a:solidFill>
                  <a:prstClr val="black"/>
                </a:solidFill>
                <a:cs typeface="Calibri"/>
              </a:rPr>
              <a:t>Keeping Building Manager and Maintenance Planner in the loop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Ensure project team knows where things are at – even if “spinning” in the</a:t>
            </a:r>
            <a:r>
              <a:rPr lang="en-US" sz="2000" b="1" spc="-15" dirty="0">
                <a:solidFill>
                  <a:prstClr val="black"/>
                </a:solidFill>
                <a:cs typeface="Calibri"/>
              </a:rPr>
              <a:t> background trying to get additional info from AE, Supplier, GC, etc.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/>
              </a:rPr>
              <a:t>What works for some </a:t>
            </a:r>
            <a:r>
              <a:rPr lang="en-US" sz="2000" b="1" spc="-15" dirty="0">
                <a:solidFill>
                  <a:prstClr val="black"/>
                </a:solidFill>
                <a:cs typeface="Calibri"/>
              </a:rPr>
              <a:t>may not for others – are they meeting focused, e-</a:t>
            </a:r>
            <a:r>
              <a:rPr lang="en-US" sz="2000" b="1" spc="-15" dirty="0" err="1">
                <a:solidFill>
                  <a:prstClr val="black"/>
                </a:solidFill>
                <a:cs typeface="Calibri"/>
              </a:rPr>
              <a:t>mail,or</a:t>
            </a:r>
            <a:r>
              <a:rPr lang="en-US" sz="2000" b="1" spc="-15" dirty="0">
                <a:solidFill>
                  <a:prstClr val="black"/>
                </a:solidFill>
                <a:cs typeface="Calibri"/>
              </a:rPr>
              <a:t> phone call people?</a:t>
            </a:r>
          </a:p>
          <a:p>
            <a:pPr marL="298450" marR="6985" lvl="0" indent="-28575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pc="-15" dirty="0">
                <a:solidFill>
                  <a:prstClr val="black"/>
                </a:solidFill>
                <a:cs typeface="Calibri"/>
              </a:rPr>
              <a:t>When info does not travel well (Up or down or across) – how can the PM facilitate or improve communication?</a:t>
            </a:r>
            <a:endParaRPr kumimoji="0" lang="en-US" sz="2000" b="1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9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35837</TotalTime>
  <Words>391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Office Theme</vt:lpstr>
      <vt:lpstr>1_Office Theme</vt:lpstr>
      <vt:lpstr>PMPD Presentation on  Project Communication</vt:lpstr>
      <vt:lpstr>Project Communication - Opportunities!</vt:lpstr>
      <vt:lpstr>Communication Plan: </vt:lpstr>
      <vt:lpstr>Project Communication Plan Template</vt:lpstr>
      <vt:lpstr>Communication Beyond Meeting Minutes:</vt:lpstr>
      <vt:lpstr>Communication Beyond Meeting Minutes:</vt:lpstr>
      <vt:lpstr>Communication Beyond Meeting Minutes:</vt:lpstr>
      <vt:lpstr>Communication Beyond Meeting Minutes:</vt:lpstr>
      <vt:lpstr>Communication Beyond Meeting Minutes:</vt:lpstr>
      <vt:lpstr>PMPD Presentation on  Project Communication</vt:lpstr>
    </vt:vector>
  </TitlesOfParts>
  <Company>Cornell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MMCarney</dc:creator>
  <cp:lastModifiedBy>Taylor Thompson</cp:lastModifiedBy>
  <cp:revision>314</cp:revision>
  <cp:lastPrinted>2018-03-07T19:24:32Z</cp:lastPrinted>
  <dcterms:created xsi:type="dcterms:W3CDTF">2018-02-28T15:01:00Z</dcterms:created>
  <dcterms:modified xsi:type="dcterms:W3CDTF">2022-09-29T13:27:08Z</dcterms:modified>
</cp:coreProperties>
</file>