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34" r:id="rId5"/>
    <p:sldId id="435" r:id="rId6"/>
    <p:sldId id="436" r:id="rId7"/>
    <p:sldId id="437" r:id="rId8"/>
    <p:sldId id="43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90" d="100"/>
          <a:sy n="90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00200"/>
            <a:ext cx="9144000" cy="1524001"/>
          </a:xfrm>
        </p:spPr>
        <p:txBody>
          <a:bodyPr>
            <a:normAutofit/>
          </a:bodyPr>
          <a:lstStyle/>
          <a:p>
            <a:r>
              <a:rPr lang="en-US" dirty="0"/>
              <a:t>Jobsite Ethical Conduct</a:t>
            </a:r>
          </a:p>
          <a:p>
            <a:r>
              <a:rPr lang="en-US" dirty="0"/>
              <a:t>Response to Personal Expression and Related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Hints and Tips for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9144000" cy="47244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Free Expression rights attach to only to ‘state actions’ (only federal action implicate = 1</a:t>
            </a:r>
            <a:r>
              <a:rPr lang="en-US" sz="2000" baseline="30000" dirty="0">
                <a:solidFill>
                  <a:schemeClr val="tx1"/>
                </a:solidFill>
              </a:rPr>
              <a:t>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Amd</a:t>
            </a:r>
            <a:r>
              <a:rPr lang="en-US" sz="2000" dirty="0">
                <a:solidFill>
                  <a:schemeClr val="tx1"/>
                </a:solidFill>
              </a:rPr>
              <a:t> Rights; only public or state agency action implicate NYS constitution free expression rights)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Cornell University is instead a private university and private employer, so no ‘state action’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Cornell job sites are neither designated as public nor quasi-public forums.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GC, subcontractors, and their respective employees, have no expectancy to free expression rights while on a private campus and job site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Flags, posters, shirts, emblems, symbols, protests, messaging and the like are not permitted on the job site and the Contractor shall ensure its subcontractors and all workers comply with this guidance. 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Violations may result adverse employment actions, including but not limited to, summary removal from the job site.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9851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CU is Private Property and Employer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772" y="2133600"/>
            <a:ext cx="91440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Project Manager is the point person on any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Any issues should be reported directly to the PM and copied to Facilities Contracts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Project Manager should work directly with the Contractor’s PM or Superintendent to discuss and correct the issue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If there is not a quick resolution, the AVP for E&amp;PM and Facilities Contracts Manager will work with others to assist.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2" y="990600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to manage any jobsite issue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458200" cy="4343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Everyone has a cell phone camera and can record your response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If you don’t know the answer than state that, tell them you will get back to them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 not engage in a back-and-forth argument – the GC has the responsibility to enforce the Contract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If GC is non-responsive, then contact Contracts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" y="914400"/>
            <a:ext cx="9144000" cy="609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11454</TotalTime>
  <Words>297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</vt:lpstr>
      <vt:lpstr>Office Theme</vt:lpstr>
      <vt:lpstr>Hints and Tips for</vt:lpstr>
      <vt:lpstr>CU is Private Property and Employer</vt:lpstr>
      <vt:lpstr>How to manage any jobsite issue</vt:lpstr>
      <vt:lpstr>Remember: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446</cp:revision>
  <cp:lastPrinted>2019-11-12T19:43:45Z</cp:lastPrinted>
  <dcterms:created xsi:type="dcterms:W3CDTF">2014-05-07T13:58:10Z</dcterms:created>
  <dcterms:modified xsi:type="dcterms:W3CDTF">2022-09-27T11:44:00Z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