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8.jpg" ContentType="image/jpeg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  <p:sldMasterId id="2147483716" r:id="rId3"/>
  </p:sldMasterIdLst>
  <p:notesMasterIdLst>
    <p:notesMasterId r:id="rId16"/>
  </p:notesMasterIdLst>
  <p:sldIdLst>
    <p:sldId id="256" r:id="rId4"/>
    <p:sldId id="573" r:id="rId5"/>
    <p:sldId id="576" r:id="rId6"/>
    <p:sldId id="269" r:id="rId7"/>
    <p:sldId id="587" r:id="rId8"/>
    <p:sldId id="580" r:id="rId9"/>
    <p:sldId id="577" r:id="rId10"/>
    <p:sldId id="261" r:id="rId11"/>
    <p:sldId id="266" r:id="rId12"/>
    <p:sldId id="268" r:id="rId13"/>
    <p:sldId id="267" r:id="rId14"/>
    <p:sldId id="583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8071" autoAdjust="0"/>
  </p:normalViewPr>
  <p:slideViewPr>
    <p:cSldViewPr>
      <p:cViewPr varScale="1">
        <p:scale>
          <a:sx n="89" d="100"/>
          <a:sy n="89" d="100"/>
        </p:scale>
        <p:origin x="22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9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0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6/29/2022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PMPD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1466-B2AB-4B43-A1BF-D83645952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29,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949A5-3D5F-4A5C-9DD8-F1B801F3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7764-C3FB-4B2B-98F0-F05BBFF0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PMPD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6BF9-A7D1-4369-B08F-7A374550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8001466-B2AB-4B43-A1BF-D836459522D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89A70-2D30-3E2D-B752-0DB2695B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4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949A5-3D5F-4A5C-9DD8-F1B801F3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7764-C3FB-4B2B-98F0-F05BBFF0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PMPD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6BF9-A7D1-4369-B08F-7A374550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8001466-B2AB-4B43-A1BF-D836459522D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048016-84D2-8368-88DA-58A34E0C9D8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957317" y="959644"/>
          <a:ext cx="3816194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3886052" imgH="5028936" progId="Acrobat.Document.DC">
                  <p:embed/>
                </p:oleObj>
              </mc:Choice>
              <mc:Fallback>
                <p:oleObj name="Acrobat Document" r:id="rId3" imgW="3886052" imgH="5028936" progId="Acrobat.Document.DC">
                  <p:embed/>
                  <p:pic>
                    <p:nvPicPr>
                      <p:cNvPr id="9" name="Content Placeholder 8">
                        <a:extLst>
                          <a:ext uri="{FF2B5EF4-FFF2-40B4-BE49-F238E27FC236}">
                            <a16:creationId xmlns:a16="http://schemas.microsoft.com/office/drawing/2014/main" id="{F0048016-84D2-8368-88DA-58A34E0C9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317" y="959644"/>
                        <a:ext cx="3816194" cy="493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0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71600"/>
            <a:ext cx="84582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PM Lessons Learned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fontAlgn="base">
              <a:buSzPct val="44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Paul Stemkoski</a:t>
            </a:r>
          </a:p>
          <a:p>
            <a:pPr marL="914400" lvl="1" indent="-457200" fontAlgn="base">
              <a:buSzPct val="44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 Total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</a:rPr>
              <a:t>Phosphorus (TP) Requirement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Presentation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fontAlgn="base"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 LaPenna</a:t>
            </a:r>
          </a:p>
          <a:p>
            <a:pPr marL="914400" lvl="1" indent="-457200" fontAlgn="base"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 Update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fontAlgn="base">
              <a:buSzPct val="44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 Gibbs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2705100"/>
            <a:ext cx="560070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 Lessons Learned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14600"/>
            <a:ext cx="5600700" cy="1447800"/>
          </a:xfrm>
        </p:spPr>
        <p:txBody>
          <a:bodyPr>
            <a:no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44000"/>
              <a:tabLst>
                <a:tab pos="457200" algn="l"/>
              </a:tabLst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 Total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Phosporus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(TP) Requirement 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Presentation 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8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7950"/>
            <a:ext cx="5029200" cy="781050"/>
          </a:xfrm>
        </p:spPr>
        <p:txBody>
          <a:bodyPr>
            <a:no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 Update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FEE33-840A-4F0D-ACA4-86040AC2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6/29/2022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7A418-10F4-4D1B-811A-E76D72E4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PMPD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09150-9F3E-462A-84D7-24B0EEB8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8001466-B2AB-4B43-A1BF-D836459522D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3483C-8038-494E-AD99-6259845EC182}"/>
              </a:ext>
            </a:extLst>
          </p:cNvPr>
          <p:cNvSpPr txBox="1"/>
          <p:nvPr/>
        </p:nvSpPr>
        <p:spPr>
          <a:xfrm>
            <a:off x="1113638" y="2335810"/>
            <a:ext cx="60211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Accurate and complete data is required to effectively manage assets.  This requires   everyone involved with assets to consider themselves a “data steward” and feel personally responsible for collecting and maintaining reliable data.</a:t>
            </a:r>
          </a:p>
          <a:p>
            <a:pPr defTabSz="685800" fontAlgn="base"/>
            <a:endParaRPr lang="en-US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 fontAlgn="base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base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A written asset management plan (AMP) for each asset class,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eg</a:t>
            </a:r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, roofs or backflow preventor, will document details about each asset class and how data will be used to manage the asset class.  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A8E7C-5048-4639-A768-19C64D29F2B7}"/>
              </a:ext>
            </a:extLst>
          </p:cNvPr>
          <p:cNvSpPr txBox="1"/>
          <p:nvPr/>
        </p:nvSpPr>
        <p:spPr>
          <a:xfrm>
            <a:off x="628650" y="1442219"/>
            <a:ext cx="77393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Strategic Asset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152772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145F-E09A-4CFE-95C3-B1A0A8D6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“asset”?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D770-7E16-4131-A1B1-1A9A40BF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Anything that has value to the institution – people, reputation, endowment, facilities……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949A5-3D5F-4A5C-9DD8-F1B801F3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6/29/2022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7764-C3FB-4B2B-98F0-F05BBFF0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PMPD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76BF9-A7D1-4369-B08F-7A374550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8001466-B2AB-4B43-A1BF-D836459522D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248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99107</TotalTime>
  <Words>190</Words>
  <Application>Microsoft Office PowerPoint</Application>
  <PresentationFormat>On-screen Show (4:3)</PresentationFormat>
  <Paragraphs>56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2_Office Theme</vt:lpstr>
      <vt:lpstr>1_Office Theme</vt:lpstr>
      <vt:lpstr>Acrobat Document</vt:lpstr>
      <vt:lpstr>PowerPoint Presentation</vt:lpstr>
      <vt:lpstr>Today’s Agenda</vt:lpstr>
      <vt:lpstr>PM Lessons Learned</vt:lpstr>
      <vt:lpstr>PowerPoint Presentation</vt:lpstr>
      <vt:lpstr>DEC Total Phosporus (TP) Requirement Presentation </vt:lpstr>
      <vt:lpstr>PowerPoint Presentation</vt:lpstr>
      <vt:lpstr>SAMP Update</vt:lpstr>
      <vt:lpstr>PowerPoint Presentation</vt:lpstr>
      <vt:lpstr>What is an “asset”?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273</cp:revision>
  <dcterms:created xsi:type="dcterms:W3CDTF">2020-02-13T14:27:06Z</dcterms:created>
  <dcterms:modified xsi:type="dcterms:W3CDTF">2022-06-30T11:55:55Z</dcterms:modified>
</cp:coreProperties>
</file>