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9" r:id="rId3"/>
    <p:sldId id="346" r:id="rId4"/>
    <p:sldId id="337" r:id="rId5"/>
    <p:sldId id="338" r:id="rId6"/>
    <p:sldId id="340" r:id="rId7"/>
    <p:sldId id="341" r:id="rId8"/>
    <p:sldId id="345" r:id="rId9"/>
    <p:sldId id="347" r:id="rId10"/>
    <p:sldId id="348" r:id="rId11"/>
    <p:sldId id="339" r:id="rId12"/>
    <p:sldId id="351" r:id="rId13"/>
    <p:sldId id="352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  <p:cmAuthor id="2" name="Donna E. Sutliff" initials="DES" lastIdx="1" clrIdx="1">
    <p:extLst>
      <p:ext uri="{19B8F6BF-5375-455C-9EA6-DF929625EA0E}">
        <p15:presenceInfo xmlns:p15="http://schemas.microsoft.com/office/powerpoint/2012/main" userId="S::des17@cornell.edu::8982690d-024a-4924-a15a-ce849df094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2" autoAdjust="0"/>
    <p:restoredTop sz="77556" autoAdjust="0"/>
  </p:normalViewPr>
  <p:slideViewPr>
    <p:cSldViewPr snapToGrid="0">
      <p:cViewPr varScale="1">
        <p:scale>
          <a:sx n="62" d="100"/>
          <a:sy n="62" d="100"/>
        </p:scale>
        <p:origin x="96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B88F0-12C2-42C8-B784-5BEB0054F19B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E3A37-12A6-4814-9B91-7C1D3B017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1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 – You may find it helpful to set a rule in your Outlook for notifications from bounces@eBuilder.net to go to a separate folder. This will keep these notifications separate and not mixed into your other email.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7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94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85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Notification Settings: Changes are beginning to occur in the way projects are activated and assigned to PMs in the system.  Colleges/Units will be able to add planned capital projects to e-Builder well in advance of being activated/assigned to a PM.  A new process called Project Activation (PACTV) is replacing the PIR for capital projects.  The Project Activation (PACTV) process changes a planned project to an active project.  On the finish step of this process a FYI Notification will go out to the Project Manager, Project Director, Unit Rep and Finance Manager. It is important for all who are in these roles to understand Notification Settings – especially Summary Notifications.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To create a notification setting click on the Setup tab on the tool bar. </a:t>
            </a:r>
          </a:p>
          <a:p>
            <a:r>
              <a:rPr lang="en-US" b="0" dirty="0"/>
              <a:t>Go to My Settings on the left pane, Click on Preferences, then Click on Notification settings.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5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4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6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6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2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B Minute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36029" y="380208"/>
            <a:ext cx="6438110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Summary Notification creation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3CBBE-312C-4FC4-BAD0-05D02EF2DC75}"/>
              </a:ext>
            </a:extLst>
          </p:cNvPr>
          <p:cNvSpPr txBox="1"/>
          <p:nvPr/>
        </p:nvSpPr>
        <p:spPr>
          <a:xfrm>
            <a:off x="1108613" y="4255772"/>
            <a:ext cx="10337800" cy="49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B7E25-0038-4DF5-9B76-87C88B814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" y="1519968"/>
            <a:ext cx="11859195" cy="3897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2088445" y="3917515"/>
            <a:ext cx="9254780" cy="205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set a Summary Notification for FYI’s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ignore them read them.  </a:t>
            </a:r>
          </a:p>
          <a:p>
            <a:pPr>
              <a:lnSpc>
                <a:spcPct val="107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not getting individual email notifications that you think you should, you may have set up a summary notification in the past, check your settings.</a:t>
            </a:r>
          </a:p>
        </p:txBody>
      </p:sp>
    </p:spTree>
    <p:extLst>
      <p:ext uri="{BB962C8B-B14F-4D97-AF65-F5344CB8AC3E}">
        <p14:creationId xmlns:p14="http://schemas.microsoft.com/office/powerpoint/2010/main" val="288675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6096000" y="412493"/>
            <a:ext cx="5601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Email FYI Summary Notification</a:t>
            </a:r>
            <a:endParaRPr lang="en-US" sz="2800" b="1" cap="all" dirty="0">
              <a:latin typeface="+mj-lt"/>
              <a:ea typeface="+mj-ea"/>
              <a:cs typeface="+mj-cs"/>
            </a:endParaRPr>
          </a:p>
          <a:p>
            <a:pPr algn="ctr"/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3649003" y="2357641"/>
            <a:ext cx="51181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E3504-9B30-49A0-85DE-E39140E0A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5" y="1379042"/>
            <a:ext cx="10071806" cy="4118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16076B-4F02-4F35-A7A4-FBF305C23FBC}"/>
              </a:ext>
            </a:extLst>
          </p:cNvPr>
          <p:cNvSpPr txBox="1"/>
          <p:nvPr/>
        </p:nvSpPr>
        <p:spPr>
          <a:xfrm>
            <a:off x="1307395" y="5645291"/>
            <a:ext cx="1004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FYI Summary Notification will look like this when it comes into your email, if you have an FYI Process Notification setup.</a:t>
            </a:r>
          </a:p>
        </p:txBody>
      </p:sp>
    </p:spTree>
    <p:extLst>
      <p:ext uri="{BB962C8B-B14F-4D97-AF65-F5344CB8AC3E}">
        <p14:creationId xmlns:p14="http://schemas.microsoft.com/office/powerpoint/2010/main" val="121982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8037689" y="424934"/>
            <a:ext cx="3589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eBuilder Update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3649003" y="2357641"/>
            <a:ext cx="51181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88A875-0993-44F3-9B7F-A305F797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11" y="1481042"/>
            <a:ext cx="11300178" cy="3382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BC578-03BD-4375-916D-8B560C13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26" y="5161267"/>
            <a:ext cx="6991350" cy="523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978E43-3CF5-446C-A67C-65BECFE4DDA3}"/>
              </a:ext>
            </a:extLst>
          </p:cNvPr>
          <p:cNvSpPr txBox="1"/>
          <p:nvPr/>
        </p:nvSpPr>
        <p:spPr>
          <a:xfrm>
            <a:off x="234462" y="5983110"/>
            <a:ext cx="1151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status now shows up on the project drop down menu.</a:t>
            </a:r>
          </a:p>
        </p:txBody>
      </p:sp>
    </p:spTree>
    <p:extLst>
      <p:ext uri="{BB962C8B-B14F-4D97-AF65-F5344CB8AC3E}">
        <p14:creationId xmlns:p14="http://schemas.microsoft.com/office/powerpoint/2010/main" val="382768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7620000" y="503956"/>
            <a:ext cx="4380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eBuilder Reminder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52348B-CAF2-49C2-9559-0CE5241F3B64}"/>
              </a:ext>
            </a:extLst>
          </p:cNvPr>
          <p:cNvSpPr txBox="1"/>
          <p:nvPr/>
        </p:nvSpPr>
        <p:spPr>
          <a:xfrm>
            <a:off x="701147" y="1905506"/>
            <a:ext cx="105505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On the Project Status Update(PSU)process include an Impact Statement and an Impact Visualization Document if your project requires it.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Consult your director if you have questions about whether your project requires it.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Once it is added you do not need to do another, unless impact changes.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3649003" y="2357641"/>
            <a:ext cx="51181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4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554E21-3B88-4B41-ABA5-905A3B294C1F}"/>
              </a:ext>
            </a:extLst>
          </p:cNvPr>
          <p:cNvSpPr txBox="1"/>
          <p:nvPr/>
        </p:nvSpPr>
        <p:spPr>
          <a:xfrm>
            <a:off x="3180495" y="2729837"/>
            <a:ext cx="710650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ea typeface="+mj-ea"/>
                <a:cs typeface="+mj-cs"/>
              </a:rPr>
              <a:t>Notification Settings</a:t>
            </a:r>
          </a:p>
        </p:txBody>
      </p:sp>
    </p:spTree>
    <p:extLst>
      <p:ext uri="{BB962C8B-B14F-4D97-AF65-F5344CB8AC3E}">
        <p14:creationId xmlns:p14="http://schemas.microsoft.com/office/powerpoint/2010/main" val="172290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6759836-3DB7-45C2-AAFE-404233023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7259910" y="697631"/>
            <a:ext cx="4463661" cy="49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Notification Settings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80FE81-4DAB-4282-A94E-BA60B64759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1933"/>
          <a:stretch/>
        </p:blipFill>
        <p:spPr>
          <a:xfrm>
            <a:off x="685855" y="1640758"/>
            <a:ext cx="10820290" cy="3478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24392E-1A81-479E-836C-38A3E3C16F4C}"/>
              </a:ext>
            </a:extLst>
          </p:cNvPr>
          <p:cNvSpPr txBox="1"/>
          <p:nvPr/>
        </p:nvSpPr>
        <p:spPr>
          <a:xfrm>
            <a:off x="783771" y="5307244"/>
            <a:ext cx="107223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/>
              <a:t>Setup </a:t>
            </a:r>
            <a:r>
              <a:rPr lang="en-US" dirty="0"/>
              <a:t>tab</a:t>
            </a:r>
          </a:p>
          <a:p>
            <a:r>
              <a:rPr lang="en-US" dirty="0"/>
              <a:t>Go to </a:t>
            </a:r>
            <a:r>
              <a:rPr lang="en-US" b="1" dirty="0"/>
              <a:t>My Settings </a:t>
            </a:r>
            <a:r>
              <a:rPr lang="en-US" dirty="0"/>
              <a:t>on the left Navigation pane</a:t>
            </a:r>
          </a:p>
          <a:p>
            <a:r>
              <a:rPr lang="en-US" dirty="0"/>
              <a:t>Click on</a:t>
            </a:r>
            <a:r>
              <a:rPr lang="en-US" b="1" dirty="0"/>
              <a:t> Preferences</a:t>
            </a:r>
          </a:p>
          <a:p>
            <a:r>
              <a:rPr lang="en-US" dirty="0"/>
              <a:t>Click on </a:t>
            </a:r>
            <a:r>
              <a:rPr lang="en-US" b="1" dirty="0"/>
              <a:t>Notification Settings </a:t>
            </a:r>
            <a:r>
              <a:rPr lang="en-US" dirty="0"/>
              <a:t>to customize your personal notification settings and create summary notification settings.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A4B88-2DCD-4201-B97C-A3F6F7C5F10C}"/>
              </a:ext>
            </a:extLst>
          </p:cNvPr>
          <p:cNvSpPr txBox="1"/>
          <p:nvPr/>
        </p:nvSpPr>
        <p:spPr>
          <a:xfrm>
            <a:off x="6783056" y="3650522"/>
            <a:ext cx="383458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It is recommended that these setting be left as default settings as shown on the “Settings” tab. </a:t>
            </a:r>
          </a:p>
        </p:txBody>
      </p:sp>
    </p:spTree>
    <p:extLst>
      <p:ext uri="{BB962C8B-B14F-4D97-AF65-F5344CB8AC3E}">
        <p14:creationId xmlns:p14="http://schemas.microsoft.com/office/powerpoint/2010/main" val="118082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421086" y="490249"/>
            <a:ext cx="637902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Summary Notification creation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B643C04-A5E4-4E3C-B40A-0D88B0AD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282700"/>
            <a:ext cx="11404600" cy="55753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4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71F09A-39CD-405A-AADD-C0F793994008}"/>
              </a:ext>
            </a:extLst>
          </p:cNvPr>
          <p:cNvSpPr txBox="1"/>
          <p:nvPr/>
        </p:nvSpPr>
        <p:spPr>
          <a:xfrm>
            <a:off x="1012874" y="4597496"/>
            <a:ext cx="10325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Creating Personal Summary Notifications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Click on the Summary Notifications tab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Click Create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B26C6-8E54-460C-ACA5-58D953224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" y="2437716"/>
            <a:ext cx="11517085" cy="215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36029" y="380208"/>
            <a:ext cx="6438110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Summary Notification creation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3CBBE-312C-4FC4-BAD0-05D02EF2DC75}"/>
              </a:ext>
            </a:extLst>
          </p:cNvPr>
          <p:cNvSpPr txBox="1"/>
          <p:nvPr/>
        </p:nvSpPr>
        <p:spPr>
          <a:xfrm>
            <a:off x="1108613" y="4255772"/>
            <a:ext cx="10337800" cy="49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230820" y="4255772"/>
            <a:ext cx="11631741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the name of the notification in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field.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F6931-DEB5-474F-9BC3-89FA1B892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2" y="1586780"/>
            <a:ext cx="11730358" cy="245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36029" y="380208"/>
            <a:ext cx="6438110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Summary Notification creation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3CBBE-312C-4FC4-BAD0-05D02EF2DC75}"/>
              </a:ext>
            </a:extLst>
          </p:cNvPr>
          <p:cNvSpPr txBox="1"/>
          <p:nvPr/>
        </p:nvSpPr>
        <p:spPr>
          <a:xfrm>
            <a:off x="1108613" y="4255772"/>
            <a:ext cx="10337800" cy="49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378746" y="4593679"/>
            <a:ext cx="11464911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Module(s) field, choose Processes.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A49AE-E3EB-45FA-B7D8-2EB5490FD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46" y="1698897"/>
            <a:ext cx="11464911" cy="22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36029" y="380208"/>
            <a:ext cx="6438110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Summary Notification creation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3CBBE-312C-4FC4-BAD0-05D02EF2DC75}"/>
              </a:ext>
            </a:extLst>
          </p:cNvPr>
          <p:cNvSpPr txBox="1"/>
          <p:nvPr/>
        </p:nvSpPr>
        <p:spPr>
          <a:xfrm>
            <a:off x="1108613" y="4255772"/>
            <a:ext cx="10337800" cy="49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424542" y="5597656"/>
            <a:ext cx="11342916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Daily Summary 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click on the drop-down menu to choose a delivery time for your summary notification.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BC6A7-33DA-4ADD-9E4E-30456B99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8" y="1456266"/>
            <a:ext cx="11684000" cy="41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36029" y="380208"/>
            <a:ext cx="6438110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Summary Notification creation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3CBBE-312C-4FC4-BAD0-05D02EF2DC75}"/>
              </a:ext>
            </a:extLst>
          </p:cNvPr>
          <p:cNvSpPr txBox="1"/>
          <p:nvPr/>
        </p:nvSpPr>
        <p:spPr>
          <a:xfrm>
            <a:off x="1108613" y="4255772"/>
            <a:ext cx="10337800" cy="49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119742" y="5612619"/>
            <a:ext cx="11859195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box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to the specific notifications you wish to include in the summary.  Anything not selected will send as normal, if it is something you normally receive.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1C9E2-C7F9-44B9-BCA9-F2F1F922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3" y="1447800"/>
            <a:ext cx="11989824" cy="42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9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982DC2-7596-4080-84C3-34943E76F471}"/>
              </a:ext>
            </a:extLst>
          </p:cNvPr>
          <p:cNvSpPr/>
          <p:nvPr/>
        </p:nvSpPr>
        <p:spPr>
          <a:xfrm>
            <a:off x="5236029" y="380208"/>
            <a:ext cx="6438110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dirty="0">
                <a:ea typeface="+mj-ea"/>
                <a:cs typeface="+mj-cs"/>
              </a:rPr>
              <a:t>Summary Notification creation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cap="all" dirty="0"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3CBBE-312C-4FC4-BAD0-05D02EF2DC75}"/>
              </a:ext>
            </a:extLst>
          </p:cNvPr>
          <p:cNvSpPr txBox="1"/>
          <p:nvPr/>
        </p:nvSpPr>
        <p:spPr>
          <a:xfrm>
            <a:off x="1108613" y="4255772"/>
            <a:ext cx="10337800" cy="49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CBD73-EB3B-4CF5-98CD-EBEE8774DCD8}"/>
              </a:ext>
            </a:extLst>
          </p:cNvPr>
          <p:cNvSpPr txBox="1"/>
          <p:nvPr/>
        </p:nvSpPr>
        <p:spPr>
          <a:xfrm>
            <a:off x="166402" y="5570061"/>
            <a:ext cx="11859195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save the Summary Notification created. </a:t>
            </a:r>
          </a:p>
          <a:p>
            <a:pPr>
              <a:lnSpc>
                <a:spcPct val="107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FYI notifications will not show up on your home page only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items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76B9A-2B13-4F85-AE6D-36DC0F8F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" y="1436914"/>
            <a:ext cx="12015417" cy="42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781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6198</TotalTime>
  <Words>563</Words>
  <Application>Microsoft Office PowerPoint</Application>
  <PresentationFormat>Widescreen</PresentationFormat>
  <Paragraphs>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Vapor Trail</vt:lpstr>
      <vt:lpstr>eB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Taylor Thompson</cp:lastModifiedBy>
  <cp:revision>354</cp:revision>
  <cp:lastPrinted>2020-02-13T16:26:07Z</cp:lastPrinted>
  <dcterms:created xsi:type="dcterms:W3CDTF">2016-04-13T10:12:12Z</dcterms:created>
  <dcterms:modified xsi:type="dcterms:W3CDTF">2022-02-28T19:06:14Z</dcterms:modified>
</cp:coreProperties>
</file>