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8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6" r:id="rId2"/>
  </p:sldMasterIdLst>
  <p:notesMasterIdLst>
    <p:notesMasterId r:id="rId13"/>
  </p:notesMasterIdLst>
  <p:sldIdLst>
    <p:sldId id="256" r:id="rId3"/>
    <p:sldId id="573" r:id="rId4"/>
    <p:sldId id="568" r:id="rId5"/>
    <p:sldId id="269" r:id="rId6"/>
    <p:sldId id="576" r:id="rId7"/>
    <p:sldId id="580" r:id="rId8"/>
    <p:sldId id="577" r:id="rId9"/>
    <p:sldId id="583" r:id="rId10"/>
    <p:sldId id="584" r:id="rId11"/>
    <p:sldId id="571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892" autoAdjust="0"/>
  </p:normalViewPr>
  <p:slideViewPr>
    <p:cSldViewPr>
      <p:cViewPr varScale="1">
        <p:scale>
          <a:sx n="105" d="100"/>
          <a:sy n="105" d="100"/>
        </p:scale>
        <p:origin x="18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99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5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3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7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26, 2022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58440"/>
            <a:ext cx="32004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219200"/>
            <a:ext cx="8458200" cy="4930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672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eB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Minute: How to Use the 00 E-Mail In Folder</a:t>
            </a:r>
          </a:p>
          <a:p>
            <a:pPr marL="1257300" lvl="2" indent="-342900" fontAlgn="base">
              <a:lnSpc>
                <a:spcPct val="150000"/>
              </a:lnSpc>
              <a:spcBef>
                <a:spcPts val="10"/>
              </a:spcBef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Donna Sutliff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Facilities Contracts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Minute: Solicitation Best Practices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Brenda Frank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 Minute: Flatwork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Concrete</a:t>
            </a:r>
            <a:endParaRPr lang="en-US" sz="24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fontAlgn="base">
              <a:lnSpc>
                <a:spcPct val="150000"/>
              </a:lnSpc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 Tofte and Rob Murray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Sedgwick Contract Presentation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Doug Sedgwick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3200"/>
            <a:ext cx="5943600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use the 00 Email In Folder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2705100"/>
            <a:ext cx="5600700" cy="1447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Solicitation Best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47950"/>
            <a:ext cx="5029200" cy="7810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Flatwork Concrete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400300"/>
            <a:ext cx="5029200" cy="2057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Sedgwick Contract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80772</TotalTime>
  <Words>104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Times</vt:lpstr>
      <vt:lpstr>Times New Roman</vt:lpstr>
      <vt:lpstr>Office Theme</vt:lpstr>
      <vt:lpstr>2_Office Theme</vt:lpstr>
      <vt:lpstr>PowerPoint Presentation</vt:lpstr>
      <vt:lpstr>Today’s Agenda</vt:lpstr>
      <vt:lpstr>How to use the 00 Email In Folder</vt:lpstr>
      <vt:lpstr>PowerPoint Presentation</vt:lpstr>
      <vt:lpstr>Solicitation Best Practices</vt:lpstr>
      <vt:lpstr>PowerPoint Presentation</vt:lpstr>
      <vt:lpstr>Flatwork Concrete</vt:lpstr>
      <vt:lpstr>PowerPoint Presentation</vt:lpstr>
      <vt:lpstr>Sedgwick Contract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243</cp:revision>
  <dcterms:created xsi:type="dcterms:W3CDTF">2020-02-13T14:27:06Z</dcterms:created>
  <dcterms:modified xsi:type="dcterms:W3CDTF">2022-01-26T15:43:49Z</dcterms:modified>
</cp:coreProperties>
</file>