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52" autoAdjust="0"/>
  </p:normalViewPr>
  <p:slideViewPr>
    <p:cSldViewPr snapToGrid="0">
      <p:cViewPr varScale="1">
        <p:scale>
          <a:sx n="65" d="100"/>
          <a:sy n="65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97745-FEB3-4551-9E2C-AF3FBC2A3E4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39D0B-A176-4EA1-8108-83F68532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Because walkthroughs will take place immediately after the meeting, you will coordinate at the end of the meeting what</a:t>
            </a:r>
            <a:r>
              <a:rPr lang="en-US" baseline="0" dirty="0"/>
              <a:t> time to meet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The most updated documents are in </a:t>
            </a:r>
            <a:r>
              <a:rPr lang="en-US" baseline="0" dirty="0" err="1"/>
              <a:t>eBuilder</a:t>
            </a:r>
            <a:r>
              <a:rPr lang="en-US" baseline="0" dirty="0"/>
              <a:t>, please use them!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Refer to the COVID.Cornell.edu website for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39D0B-A176-4EA1-8108-83F685322E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PM</a:t>
            </a:r>
            <a:r>
              <a:rPr lang="en-US" baseline="0" dirty="0"/>
              <a:t> should coordinate with the AE if they will attend via Zoom or in person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Contracts may interrupt to say that these questions will be answered via Addendum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39D0B-A176-4EA1-8108-83F685322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2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There are several reasons for this, we are presenting</a:t>
            </a:r>
            <a:r>
              <a:rPr lang="en-US" baseline="0" dirty="0"/>
              <a:t> a united front as Cornell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Note that masks tend to muffle the voice so be sure to speak up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Take note of how the room is setup to locate the 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39D0B-A176-4EA1-8108-83F685322E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39D0B-A176-4EA1-8108-83F685322E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0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EDA9-BB4C-44AB-915E-56077101FBB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E6F7-5B32-41EA-BBFB-D31AC7D13074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60A9-9D3B-43CF-BDD0-7B0FD69BF3A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0FA5-9572-453E-93DB-E0A27622F704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B71C-EC3B-49AE-990B-D9D39FC076EF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1E7D-F271-4852-9D74-557CEDAACF69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5F5-8741-4D11-9609-2F2EAE8A513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D6AF-1591-4211-AE0A-D9851F4B5669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8C13-DC03-49B0-8E28-8FC91F34B93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9AD4-F966-4EA9-9D15-A70A39D28DE7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AC65-CAC9-4AAF-99B8-6394278BB67D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5EA3-D77A-44D5-94EA-AA30983C8C9A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FC7-131F-49C2-BDE7-25840A76862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90B5-84FD-4048-8F7F-35AD057CABD9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944B-701D-479F-8D41-61657F305491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5F3F-E4F4-4ADB-8B2A-4A045827FF54}" type="datetime1">
              <a:rPr lang="en-US" smtClean="0"/>
              <a:t>12/14/2021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D501-B630-4C2F-8D50-5815EECD04FA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Facilities Contracts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Pre-Bid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Facilities Contracts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44988" y="6146869"/>
            <a:ext cx="6297612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Facilities Contracts</a:t>
            </a:r>
          </a:p>
        </p:txBody>
      </p:sp>
    </p:spTree>
    <p:extLst>
      <p:ext uri="{BB962C8B-B14F-4D97-AF65-F5344CB8AC3E}">
        <p14:creationId xmlns:p14="http://schemas.microsoft.com/office/powerpoint/2010/main" val="152228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Pre-Bid Meeting/Walkthroughs</a:t>
            </a:r>
            <a:br>
              <a:rPr lang="en-US" dirty="0"/>
            </a:br>
            <a:r>
              <a:rPr lang="en-US" sz="1600" dirty="0"/>
              <a:t>*Below is subject to current University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Pre-Bid may be held in person and via Zoom</a:t>
            </a:r>
          </a:p>
          <a:p>
            <a:pPr lvl="1"/>
            <a:r>
              <a:rPr lang="en-US" dirty="0"/>
              <a:t>Note: A Zoom is required for all meetings</a:t>
            </a:r>
          </a:p>
          <a:p>
            <a:r>
              <a:rPr lang="en-US" dirty="0"/>
              <a:t>In person walkthroughs are allowed for all projects</a:t>
            </a:r>
          </a:p>
          <a:p>
            <a:pPr lvl="1"/>
            <a:r>
              <a:rPr lang="en-US" dirty="0"/>
              <a:t>You need to follow Cornell University </a:t>
            </a:r>
            <a:r>
              <a:rPr lang="en-US" dirty="0" err="1"/>
              <a:t>COVID</a:t>
            </a:r>
            <a:r>
              <a:rPr lang="en-US" dirty="0"/>
              <a:t> guidelines</a:t>
            </a:r>
          </a:p>
          <a:p>
            <a:pPr lvl="1"/>
            <a:r>
              <a:rPr lang="en-US" dirty="0"/>
              <a:t>Allow time for contractors to get to the job site</a:t>
            </a:r>
          </a:p>
          <a:p>
            <a:pPr lvl="1"/>
            <a:r>
              <a:rPr lang="en-US" dirty="0"/>
              <a:t>Virtual walkthroughs using pre-recordings are also an option</a:t>
            </a:r>
          </a:p>
          <a:p>
            <a:r>
              <a:rPr lang="en-US" dirty="0"/>
              <a:t>The bid documents have been updated in </a:t>
            </a:r>
            <a:r>
              <a:rPr lang="en-US" dirty="0" err="1"/>
              <a:t>eBuilder</a:t>
            </a:r>
            <a:r>
              <a:rPr lang="en-US" dirty="0"/>
              <a:t> to reflect this change</a:t>
            </a:r>
          </a:p>
          <a:p>
            <a:r>
              <a:rPr lang="en-US" dirty="0"/>
              <a:t>When providing a location to meet, ensure that it is easy to find so those unfamiliar with campus are able to locate it</a:t>
            </a:r>
          </a:p>
          <a:p>
            <a:pPr lvl="1"/>
            <a:r>
              <a:rPr lang="en-US" dirty="0"/>
              <a:t>i.e. outside main entrance, or in a main lobby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18611" y="6199624"/>
            <a:ext cx="6297612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Facilities Contracts</a:t>
            </a:r>
          </a:p>
        </p:txBody>
      </p:sp>
    </p:spTree>
    <p:extLst>
      <p:ext uri="{BB962C8B-B14F-4D97-AF65-F5344CB8AC3E}">
        <p14:creationId xmlns:p14="http://schemas.microsoft.com/office/powerpoint/2010/main" val="215764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Pre-Bid 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Facilities Contracts starts and facilitates the meeting</a:t>
            </a:r>
          </a:p>
          <a:p>
            <a:r>
              <a:rPr lang="en-US" dirty="0" err="1"/>
              <a:t>eBuilder</a:t>
            </a:r>
            <a:r>
              <a:rPr lang="en-US" dirty="0"/>
              <a:t> Group representative reviews any Bid Module updates</a:t>
            </a:r>
          </a:p>
          <a:p>
            <a:r>
              <a:rPr lang="en-US" dirty="0"/>
              <a:t>The PM/AE reviews the Scope of Work</a:t>
            </a:r>
          </a:p>
          <a:p>
            <a:pPr lvl="1"/>
            <a:r>
              <a:rPr lang="en-US" dirty="0"/>
              <a:t>Any Drawings or documents should be shared via zoom so everyone can view them</a:t>
            </a:r>
          </a:p>
          <a:p>
            <a:r>
              <a:rPr lang="en-US" dirty="0"/>
              <a:t>Contractor questions</a:t>
            </a:r>
          </a:p>
          <a:p>
            <a:pPr lvl="1"/>
            <a:r>
              <a:rPr lang="en-US" dirty="0"/>
              <a:t>Note: If you don’t know the answer, state that you will answer it via Addendum</a:t>
            </a:r>
          </a:p>
          <a:p>
            <a:r>
              <a:rPr lang="en-US" dirty="0"/>
              <a:t>If conducting a walkthrough, share where and when to meet at the 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97742" y="6208416"/>
            <a:ext cx="6297612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Facilities Contracts</a:t>
            </a:r>
          </a:p>
        </p:txBody>
      </p:sp>
    </p:spTree>
    <p:extLst>
      <p:ext uri="{BB962C8B-B14F-4D97-AF65-F5344CB8AC3E}">
        <p14:creationId xmlns:p14="http://schemas.microsoft.com/office/powerpoint/2010/main" val="8557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a successful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ahead of the meeting if the AE or the PM will be sharing the documents via Zoom</a:t>
            </a:r>
          </a:p>
          <a:p>
            <a:r>
              <a:rPr lang="en-US" dirty="0"/>
              <a:t>Speak clearly and towards the speaker on the table so those on the Zoom can hear</a:t>
            </a:r>
          </a:p>
          <a:p>
            <a:r>
              <a:rPr lang="en-US" dirty="0"/>
              <a:t>If stakeholders attend the meeting, share with them beforehand that if they have any comments/questions they should connect with the PM offline</a:t>
            </a:r>
          </a:p>
          <a:p>
            <a:r>
              <a:rPr lang="en-US" dirty="0"/>
              <a:t>Any handouts provided during the meeting need to be provided in an Addendum</a:t>
            </a:r>
          </a:p>
          <a:p>
            <a:r>
              <a:rPr lang="en-US" dirty="0"/>
              <a:t>Any questions asked during the meeting and walkthrough need to be put on an </a:t>
            </a:r>
            <a:r>
              <a:rPr lang="en-US" dirty="0" err="1"/>
              <a:t>RFI</a:t>
            </a:r>
            <a:r>
              <a:rPr lang="en-US" dirty="0"/>
              <a:t> Log and answered via Addendum</a:t>
            </a:r>
          </a:p>
          <a:p>
            <a:r>
              <a:rPr lang="en-US" dirty="0"/>
              <a:t>Remember our goal is to keep a fair and equitable bid process, in accordance with University Policy 3.25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01026" y="6271551"/>
            <a:ext cx="6297612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Facilities Contracts</a:t>
            </a:r>
          </a:p>
        </p:txBody>
      </p:sp>
    </p:spTree>
    <p:extLst>
      <p:ext uri="{BB962C8B-B14F-4D97-AF65-F5344CB8AC3E}">
        <p14:creationId xmlns:p14="http://schemas.microsoft.com/office/powerpoint/2010/main" val="6459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Feel free to reach out to the Contracts Office if you have any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71365" y="6298975"/>
            <a:ext cx="6297612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Facilities Contracts</a:t>
            </a:r>
          </a:p>
        </p:txBody>
      </p:sp>
    </p:spTree>
    <p:extLst>
      <p:ext uri="{BB962C8B-B14F-4D97-AF65-F5344CB8AC3E}">
        <p14:creationId xmlns:p14="http://schemas.microsoft.com/office/powerpoint/2010/main" val="1418689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453</Words>
  <Application>Microsoft Office PowerPoint</Application>
  <PresentationFormat>Widescreen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Pre-Bid Meetings</vt:lpstr>
      <vt:lpstr>Pre-Bid Meeting/Walkthroughs *Below is subject to current University Policy</vt:lpstr>
      <vt:lpstr>Pre-Bid Meeting Agenda</vt:lpstr>
      <vt:lpstr>Tips for a successful meeting</vt:lpstr>
      <vt:lpstr>Questions?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Pre-Bid Updates</dc:title>
  <dc:creator>Breanna Elaine Brann</dc:creator>
  <cp:lastModifiedBy>Taylor Thompson</cp:lastModifiedBy>
  <cp:revision>15</cp:revision>
  <dcterms:created xsi:type="dcterms:W3CDTF">2021-12-06T16:38:02Z</dcterms:created>
  <dcterms:modified xsi:type="dcterms:W3CDTF">2021-12-14T18:33:34Z</dcterms:modified>
</cp:coreProperties>
</file>