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media/image4.jpg" ContentType="image/jpeg"/>
  <Override PartName="/ppt/media/image7.jpg" ContentType="image/jpeg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6" r:id="rId1"/>
    <p:sldMasterId id="2147483734" r:id="rId2"/>
  </p:sldMasterIdLst>
  <p:notesMasterIdLst>
    <p:notesMasterId r:id="rId19"/>
  </p:notesMasterIdLst>
  <p:sldIdLst>
    <p:sldId id="539" r:id="rId3"/>
    <p:sldId id="369" r:id="rId4"/>
    <p:sldId id="391" r:id="rId5"/>
    <p:sldId id="446" r:id="rId6"/>
    <p:sldId id="443" r:id="rId7"/>
    <p:sldId id="447" r:id="rId8"/>
    <p:sldId id="445" r:id="rId9"/>
    <p:sldId id="395" r:id="rId10"/>
    <p:sldId id="435" r:id="rId11"/>
    <p:sldId id="377" r:id="rId12"/>
    <p:sldId id="423" r:id="rId13"/>
    <p:sldId id="436" r:id="rId14"/>
    <p:sldId id="437" r:id="rId15"/>
    <p:sldId id="389" r:id="rId16"/>
    <p:sldId id="433" r:id="rId17"/>
    <p:sldId id="393" r:id="rId18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95" autoAdjust="0"/>
    <p:restoredTop sz="95205" autoAdjust="0"/>
  </p:normalViewPr>
  <p:slideViewPr>
    <p:cSldViewPr>
      <p:cViewPr varScale="1">
        <p:scale>
          <a:sx n="105" d="100"/>
          <a:sy n="105" d="100"/>
        </p:scale>
        <p:origin x="1104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HVAC</c:v>
                </c:pt>
                <c:pt idx="1">
                  <c:v>Fire Protection</c:v>
                </c:pt>
                <c:pt idx="2">
                  <c:v>Energy</c:v>
                </c:pt>
                <c:pt idx="3">
                  <c:v>IT</c:v>
                </c:pt>
                <c:pt idx="4">
                  <c:v>Furnishings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50</c:v>
                </c:pt>
                <c:pt idx="1">
                  <c:v>55</c:v>
                </c:pt>
                <c:pt idx="2">
                  <c:v>55</c:v>
                </c:pt>
                <c:pt idx="3">
                  <c:v>50</c:v>
                </c:pt>
                <c:pt idx="4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00-E64C-83DC-C83D1B5186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36639488"/>
        <c:axId val="1004397616"/>
      </c:barChart>
      <c:catAx>
        <c:axId val="1436639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4397616"/>
        <c:crosses val="autoZero"/>
        <c:auto val="1"/>
        <c:lblAlgn val="ctr"/>
        <c:lblOffset val="100"/>
        <c:noMultiLvlLbl val="0"/>
      </c:catAx>
      <c:valAx>
        <c:axId val="1004397616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436639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12" Type="http://schemas.openxmlformats.org/officeDocument/2006/relationships/image" Target="../media/image22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12" Type="http://schemas.openxmlformats.org/officeDocument/2006/relationships/image" Target="../media/image21.jpeg"/><Relationship Id="rId2" Type="http://schemas.openxmlformats.org/officeDocument/2006/relationships/image" Target="../media/image11.jpeg"/><Relationship Id="rId1" Type="http://schemas.openxmlformats.org/officeDocument/2006/relationships/image" Target="../media/image22.jpeg"/><Relationship Id="rId6" Type="http://schemas.openxmlformats.org/officeDocument/2006/relationships/image" Target="../media/image16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2.jpeg"/><Relationship Id="rId4" Type="http://schemas.openxmlformats.org/officeDocument/2006/relationships/image" Target="../media/image15.jpeg"/><Relationship Id="rId9" Type="http://schemas.openxmlformats.org/officeDocument/2006/relationships/image" Target="../media/image1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5933AD-2C99-F244-A1DE-30020822824A}" type="doc">
      <dgm:prSet loTypeId="urn:microsoft.com/office/officeart/2008/layout/HexagonCluster" loCatId="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3E338FED-CF50-5642-8817-478379E73AA8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1200" b="1" dirty="0">
              <a:latin typeface="+mj-lt"/>
            </a:rPr>
            <a:t>100,000 Sprinklers</a:t>
          </a:r>
        </a:p>
      </dgm:t>
    </dgm:pt>
    <dgm:pt modelId="{E095DF20-DF5D-B942-8311-B17551CF57E8}" type="parTrans" cxnId="{7394406F-A9BD-744D-B410-DB5C2EAF1279}">
      <dgm:prSet/>
      <dgm:spPr/>
      <dgm:t>
        <a:bodyPr/>
        <a:lstStyle/>
        <a:p>
          <a:pPr>
            <a:lnSpc>
              <a:spcPct val="150000"/>
            </a:lnSpc>
          </a:pPr>
          <a:endParaRPr lang="en-US" sz="1200" b="1">
            <a:latin typeface="+mj-lt"/>
          </a:endParaRPr>
        </a:p>
      </dgm:t>
    </dgm:pt>
    <dgm:pt modelId="{508BE4AF-601A-1F4B-A96A-541842726B10}" type="sibTrans" cxnId="{7394406F-A9BD-744D-B410-DB5C2EAF1279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pPr>
            <a:lnSpc>
              <a:spcPct val="150000"/>
            </a:lnSpc>
          </a:pPr>
          <a:endParaRPr lang="en-US" sz="1200" b="1">
            <a:latin typeface="+mj-lt"/>
          </a:endParaRPr>
        </a:p>
      </dgm:t>
    </dgm:pt>
    <dgm:pt modelId="{4F30C1EA-162B-3B46-8538-4BD18C3474BA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1200" b="1" dirty="0">
              <a:latin typeface="+mj-lt"/>
            </a:rPr>
            <a:t>225 Sprinkler Systems</a:t>
          </a:r>
        </a:p>
      </dgm:t>
    </dgm:pt>
    <dgm:pt modelId="{6785C42B-7331-FB42-B8D8-BEEA73CC74CF}" type="parTrans" cxnId="{2506CF37-2AB1-3B4D-A2DE-DD7F3446F9F5}">
      <dgm:prSet/>
      <dgm:spPr/>
      <dgm:t>
        <a:bodyPr/>
        <a:lstStyle/>
        <a:p>
          <a:pPr>
            <a:lnSpc>
              <a:spcPct val="150000"/>
            </a:lnSpc>
          </a:pPr>
          <a:endParaRPr lang="en-US" sz="1200" b="1">
            <a:latin typeface="+mj-lt"/>
          </a:endParaRPr>
        </a:p>
      </dgm:t>
    </dgm:pt>
    <dgm:pt modelId="{52BFD426-FC91-DB4A-BD15-739B96A90B55}" type="sibTrans" cxnId="{2506CF37-2AB1-3B4D-A2DE-DD7F3446F9F5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pPr>
            <a:lnSpc>
              <a:spcPct val="150000"/>
            </a:lnSpc>
          </a:pPr>
          <a:endParaRPr lang="en-US" sz="1200" b="1">
            <a:latin typeface="+mj-lt"/>
          </a:endParaRPr>
        </a:p>
      </dgm:t>
    </dgm:pt>
    <dgm:pt modelId="{8E22125F-953E-C348-9717-D45592C19429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1200" b="1" dirty="0">
              <a:latin typeface="+mj-lt"/>
            </a:rPr>
            <a:t>60 Miles of Sidewalks</a:t>
          </a:r>
        </a:p>
      </dgm:t>
    </dgm:pt>
    <dgm:pt modelId="{E48ED01E-8CDA-9A49-B2EC-7BEC4AB2906D}" type="parTrans" cxnId="{AB6158C4-612F-E74F-B4A9-A27F4DEB3759}">
      <dgm:prSet/>
      <dgm:spPr/>
      <dgm:t>
        <a:bodyPr/>
        <a:lstStyle/>
        <a:p>
          <a:pPr>
            <a:lnSpc>
              <a:spcPct val="150000"/>
            </a:lnSpc>
          </a:pPr>
          <a:endParaRPr lang="en-US" sz="1200" b="1">
            <a:latin typeface="+mj-lt"/>
          </a:endParaRPr>
        </a:p>
      </dgm:t>
    </dgm:pt>
    <dgm:pt modelId="{C4643DF4-6418-A043-A5A6-F46A441975F2}" type="sibTrans" cxnId="{AB6158C4-612F-E74F-B4A9-A27F4DEB3759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pPr>
            <a:lnSpc>
              <a:spcPct val="150000"/>
            </a:lnSpc>
          </a:pPr>
          <a:endParaRPr lang="en-US" sz="1200" b="1">
            <a:latin typeface="+mj-lt"/>
          </a:endParaRPr>
        </a:p>
      </dgm:t>
    </dgm:pt>
    <dgm:pt modelId="{096E40BD-270E-F94B-BE01-41E35404D7DC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1200" b="1" dirty="0">
              <a:latin typeface="+mj-lt"/>
            </a:rPr>
            <a:t>100 Acres of Parking Lots</a:t>
          </a:r>
        </a:p>
      </dgm:t>
    </dgm:pt>
    <dgm:pt modelId="{C4D0AEBE-FC5B-4F41-8A01-2232D69E67DA}" type="parTrans" cxnId="{7C40F22C-FD4B-C24C-8E7D-D8C652885F27}">
      <dgm:prSet/>
      <dgm:spPr/>
      <dgm:t>
        <a:bodyPr/>
        <a:lstStyle/>
        <a:p>
          <a:pPr>
            <a:lnSpc>
              <a:spcPct val="150000"/>
            </a:lnSpc>
          </a:pPr>
          <a:endParaRPr lang="en-US" sz="1200" b="1">
            <a:latin typeface="+mj-lt"/>
          </a:endParaRPr>
        </a:p>
      </dgm:t>
    </dgm:pt>
    <dgm:pt modelId="{63736D0B-6561-5D40-B72C-65123D00696D}" type="sibTrans" cxnId="{7C40F22C-FD4B-C24C-8E7D-D8C652885F27}">
      <dgm:prSet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pPr>
            <a:lnSpc>
              <a:spcPct val="150000"/>
            </a:lnSpc>
          </a:pPr>
          <a:endParaRPr lang="en-US" sz="1200" b="1">
            <a:latin typeface="+mj-lt"/>
          </a:endParaRPr>
        </a:p>
      </dgm:t>
    </dgm:pt>
    <dgm:pt modelId="{C27A4955-1D8A-4E4E-94B9-D80F7D524A38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1200" b="1" dirty="0">
              <a:latin typeface="+mj-lt"/>
            </a:rPr>
            <a:t>10 Miles of Roads</a:t>
          </a:r>
        </a:p>
      </dgm:t>
    </dgm:pt>
    <dgm:pt modelId="{69D21443-E0A5-4845-A623-42421AF43FCD}" type="parTrans" cxnId="{C0D31E46-280F-684B-A31A-2BD18DC8A869}">
      <dgm:prSet/>
      <dgm:spPr/>
      <dgm:t>
        <a:bodyPr/>
        <a:lstStyle/>
        <a:p>
          <a:pPr>
            <a:lnSpc>
              <a:spcPct val="150000"/>
            </a:lnSpc>
          </a:pPr>
          <a:endParaRPr lang="en-US" sz="1200" b="1">
            <a:latin typeface="+mj-lt"/>
          </a:endParaRPr>
        </a:p>
      </dgm:t>
    </dgm:pt>
    <dgm:pt modelId="{952DBA32-B97D-004C-B8D3-281644AB8693}" type="sibTrans" cxnId="{C0D31E46-280F-684B-A31A-2BD18DC8A869}">
      <dgm:prSet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pPr>
            <a:lnSpc>
              <a:spcPct val="150000"/>
            </a:lnSpc>
          </a:pPr>
          <a:endParaRPr lang="en-US" sz="1200" b="1">
            <a:latin typeface="+mj-lt"/>
          </a:endParaRPr>
        </a:p>
      </dgm:t>
    </dgm:pt>
    <dgm:pt modelId="{AAB3A400-4341-A848-AA0E-2455384F7063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1200" b="1" dirty="0">
              <a:latin typeface="+mj-lt"/>
            </a:rPr>
            <a:t>280 Elevators</a:t>
          </a:r>
        </a:p>
      </dgm:t>
    </dgm:pt>
    <dgm:pt modelId="{972F2822-4448-744A-99B7-072F69219068}" type="parTrans" cxnId="{6569D1FD-6FB6-1644-BF96-EBF6939DA00C}">
      <dgm:prSet/>
      <dgm:spPr/>
      <dgm:t>
        <a:bodyPr/>
        <a:lstStyle/>
        <a:p>
          <a:pPr>
            <a:lnSpc>
              <a:spcPct val="150000"/>
            </a:lnSpc>
          </a:pPr>
          <a:endParaRPr lang="en-US" sz="1200" b="1">
            <a:latin typeface="+mj-lt"/>
          </a:endParaRPr>
        </a:p>
      </dgm:t>
    </dgm:pt>
    <dgm:pt modelId="{CAA3B326-A03F-FF48-B1E4-74FA99F79D85}" type="sibTrans" cxnId="{6569D1FD-6FB6-1644-BF96-EBF6939DA00C}">
      <dgm:prSet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pPr>
            <a:lnSpc>
              <a:spcPct val="150000"/>
            </a:lnSpc>
          </a:pPr>
          <a:endParaRPr lang="en-US" sz="1200" b="1">
            <a:latin typeface="+mj-lt"/>
          </a:endParaRPr>
        </a:p>
      </dgm:t>
    </dgm:pt>
    <dgm:pt modelId="{5F8A9681-B0BC-4244-B55F-DC1A7134E6C8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1200" b="1" dirty="0">
              <a:latin typeface="+mj-lt"/>
            </a:rPr>
            <a:t>26 LEED Certified Buildings</a:t>
          </a:r>
        </a:p>
      </dgm:t>
    </dgm:pt>
    <dgm:pt modelId="{28927FB3-CEAE-3741-AD56-18CE6EB5B0FB}" type="parTrans" cxnId="{377AF59A-1217-0744-93BE-B3AF2AC899E5}">
      <dgm:prSet/>
      <dgm:spPr/>
      <dgm:t>
        <a:bodyPr/>
        <a:lstStyle/>
        <a:p>
          <a:pPr>
            <a:lnSpc>
              <a:spcPct val="150000"/>
            </a:lnSpc>
          </a:pPr>
          <a:endParaRPr lang="en-US" sz="1200" b="1">
            <a:latin typeface="+mj-lt"/>
          </a:endParaRPr>
        </a:p>
      </dgm:t>
    </dgm:pt>
    <dgm:pt modelId="{158620E9-3A7B-F342-AC30-ED9D38EAAFB4}" type="sibTrans" cxnId="{377AF59A-1217-0744-93BE-B3AF2AC899E5}">
      <dgm:prSet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pPr>
            <a:lnSpc>
              <a:spcPct val="150000"/>
            </a:lnSpc>
          </a:pPr>
          <a:endParaRPr lang="en-US" sz="1200" b="1">
            <a:latin typeface="+mj-lt"/>
          </a:endParaRPr>
        </a:p>
      </dgm:t>
    </dgm:pt>
    <dgm:pt modelId="{B43F49B2-DE9C-BF4F-8CC0-C2E122CB806B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1200" b="1" dirty="0">
              <a:latin typeface="+mj-lt"/>
            </a:rPr>
            <a:t>243,000 Ft of Steam Pipe</a:t>
          </a:r>
        </a:p>
      </dgm:t>
    </dgm:pt>
    <dgm:pt modelId="{BB9A4E5B-8664-1842-B31A-00E24471A635}" type="parTrans" cxnId="{27A17927-2016-C842-950C-9936F5656F74}">
      <dgm:prSet/>
      <dgm:spPr/>
      <dgm:t>
        <a:bodyPr/>
        <a:lstStyle/>
        <a:p>
          <a:pPr>
            <a:lnSpc>
              <a:spcPct val="150000"/>
            </a:lnSpc>
          </a:pPr>
          <a:endParaRPr lang="en-US" sz="1200" b="1">
            <a:latin typeface="+mj-lt"/>
          </a:endParaRPr>
        </a:p>
      </dgm:t>
    </dgm:pt>
    <dgm:pt modelId="{FA9A0F46-48A4-BC4D-BABE-7C7A98DB4436}" type="sibTrans" cxnId="{27A17927-2016-C842-950C-9936F5656F74}">
      <dgm:prSet/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pPr>
            <a:lnSpc>
              <a:spcPct val="150000"/>
            </a:lnSpc>
          </a:pPr>
          <a:endParaRPr lang="en-US" sz="1200" b="1">
            <a:latin typeface="+mj-lt"/>
          </a:endParaRPr>
        </a:p>
      </dgm:t>
    </dgm:pt>
    <dgm:pt modelId="{D3EC880D-21CE-2542-87A9-8B3F7A3A7504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1200" b="1" dirty="0">
              <a:latin typeface="+mj-lt"/>
            </a:rPr>
            <a:t>6,900 Under-ground Structures</a:t>
          </a:r>
        </a:p>
      </dgm:t>
    </dgm:pt>
    <dgm:pt modelId="{3FF3475F-54A3-E942-B264-05A1774410FA}" type="parTrans" cxnId="{5AE18978-72F1-E645-985A-BC06ACBEFF4E}">
      <dgm:prSet/>
      <dgm:spPr/>
      <dgm:t>
        <a:bodyPr/>
        <a:lstStyle/>
        <a:p>
          <a:pPr>
            <a:lnSpc>
              <a:spcPct val="150000"/>
            </a:lnSpc>
          </a:pPr>
          <a:endParaRPr lang="en-US" sz="1200" b="1">
            <a:latin typeface="+mj-lt"/>
          </a:endParaRPr>
        </a:p>
      </dgm:t>
    </dgm:pt>
    <dgm:pt modelId="{AAC23B4E-22BF-9B4F-A956-0BDBA4410F89}" type="sibTrans" cxnId="{5AE18978-72F1-E645-985A-BC06ACBEFF4E}">
      <dgm:prSet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pPr>
            <a:lnSpc>
              <a:spcPct val="150000"/>
            </a:lnSpc>
          </a:pPr>
          <a:endParaRPr lang="en-US" sz="1200" b="1">
            <a:latin typeface="+mj-lt"/>
          </a:endParaRPr>
        </a:p>
      </dgm:t>
    </dgm:pt>
    <dgm:pt modelId="{DD0C1B2A-5DD5-4547-BE4A-054A54F6192E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1200" b="1" dirty="0">
              <a:latin typeface="+mj-lt"/>
            </a:rPr>
            <a:t>145,000 Ft of Chilled Water Piping</a:t>
          </a:r>
        </a:p>
      </dgm:t>
    </dgm:pt>
    <dgm:pt modelId="{18666EA0-3438-9D45-A0D4-B345C48F3DCF}" type="parTrans" cxnId="{DE59E306-36AC-D14D-8995-AD154A0B2B98}">
      <dgm:prSet/>
      <dgm:spPr/>
      <dgm:t>
        <a:bodyPr/>
        <a:lstStyle/>
        <a:p>
          <a:pPr>
            <a:lnSpc>
              <a:spcPct val="150000"/>
            </a:lnSpc>
          </a:pPr>
          <a:endParaRPr lang="en-US" sz="1200" b="1">
            <a:latin typeface="+mj-lt"/>
          </a:endParaRPr>
        </a:p>
      </dgm:t>
    </dgm:pt>
    <dgm:pt modelId="{B3CE464C-5787-EB4B-9865-C0551534656E}" type="sibTrans" cxnId="{DE59E306-36AC-D14D-8995-AD154A0B2B98}">
      <dgm:prSet/>
      <dgm:spPr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pPr>
            <a:lnSpc>
              <a:spcPct val="150000"/>
            </a:lnSpc>
          </a:pPr>
          <a:endParaRPr lang="en-US" sz="1200" b="1">
            <a:latin typeface="+mj-lt"/>
          </a:endParaRPr>
        </a:p>
      </dgm:t>
    </dgm:pt>
    <dgm:pt modelId="{26AD8AF0-78E5-874F-AA40-395503602416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1200" b="1" dirty="0">
              <a:latin typeface="+mj-lt"/>
            </a:rPr>
            <a:t>22 Bridges</a:t>
          </a:r>
        </a:p>
      </dgm:t>
    </dgm:pt>
    <dgm:pt modelId="{638338C3-6064-0C4F-A2AB-DCE4C0FDF2A9}" type="parTrans" cxnId="{7BBB8303-3A21-E941-BF8B-D01A27C28AAC}">
      <dgm:prSet/>
      <dgm:spPr/>
      <dgm:t>
        <a:bodyPr/>
        <a:lstStyle/>
        <a:p>
          <a:pPr>
            <a:lnSpc>
              <a:spcPct val="150000"/>
            </a:lnSpc>
          </a:pPr>
          <a:endParaRPr lang="en-US" sz="1200" b="1">
            <a:latin typeface="+mj-lt"/>
          </a:endParaRPr>
        </a:p>
      </dgm:t>
    </dgm:pt>
    <dgm:pt modelId="{F7C00D8F-5AAB-0F41-8748-34EBCC425AC9}" type="sibTrans" cxnId="{7BBB8303-3A21-E941-BF8B-D01A27C28AAC}">
      <dgm:prSet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pPr>
            <a:lnSpc>
              <a:spcPct val="150000"/>
            </a:lnSpc>
          </a:pPr>
          <a:endParaRPr lang="en-US" sz="1200" b="1">
            <a:latin typeface="+mj-lt"/>
          </a:endParaRPr>
        </a:p>
      </dgm:t>
    </dgm:pt>
    <dgm:pt modelId="{DD96878D-BB3B-204E-9834-75119C0A9D68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1200" b="1" dirty="0">
              <a:latin typeface="+mj-lt"/>
            </a:rPr>
            <a:t>2,000,000 SF of Laboratory Facilities</a:t>
          </a:r>
        </a:p>
      </dgm:t>
    </dgm:pt>
    <dgm:pt modelId="{30E6E094-BA76-D949-B1BA-EC96E16B75CB}" type="parTrans" cxnId="{D47288D4-FB83-7147-A6AE-488CD8F06597}">
      <dgm:prSet/>
      <dgm:spPr/>
      <dgm:t>
        <a:bodyPr/>
        <a:lstStyle/>
        <a:p>
          <a:pPr>
            <a:lnSpc>
              <a:spcPct val="150000"/>
            </a:lnSpc>
          </a:pPr>
          <a:endParaRPr lang="en-US" sz="1200" b="1">
            <a:latin typeface="+mj-lt"/>
          </a:endParaRPr>
        </a:p>
      </dgm:t>
    </dgm:pt>
    <dgm:pt modelId="{1FCCDCCA-97E4-564A-8B74-BF0195CBC7D7}" type="sibTrans" cxnId="{D47288D4-FB83-7147-A6AE-488CD8F06597}">
      <dgm:prSet/>
      <dgm:spPr>
        <a:blipFill>
          <a:blip xmlns:r="http://schemas.openxmlformats.org/officeDocument/2006/relationships"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pPr>
            <a:lnSpc>
              <a:spcPct val="150000"/>
            </a:lnSpc>
          </a:pPr>
          <a:endParaRPr lang="en-US" sz="1200" b="1">
            <a:latin typeface="+mj-lt"/>
          </a:endParaRPr>
        </a:p>
      </dgm:t>
    </dgm:pt>
    <dgm:pt modelId="{B6496DEE-83E1-1043-8A37-90E4D33D192F}" type="pres">
      <dgm:prSet presAssocID="{4C5933AD-2C99-F244-A1DE-30020822824A}" presName="Name0" presStyleCnt="0">
        <dgm:presLayoutVars>
          <dgm:chMax val="21"/>
          <dgm:chPref val="21"/>
        </dgm:presLayoutVars>
      </dgm:prSet>
      <dgm:spPr/>
    </dgm:pt>
    <dgm:pt modelId="{404B0460-27C1-B54B-A8BF-15B3CE6A80EA}" type="pres">
      <dgm:prSet presAssocID="{DD96878D-BB3B-204E-9834-75119C0A9D68}" presName="text1" presStyleCnt="0"/>
      <dgm:spPr/>
    </dgm:pt>
    <dgm:pt modelId="{822D3AB1-9FAD-7241-930F-A329EE000108}" type="pres">
      <dgm:prSet presAssocID="{DD96878D-BB3B-204E-9834-75119C0A9D68}" presName="textRepeatNode" presStyleLbl="alignNode1" presStyleIdx="0" presStyleCnt="12">
        <dgm:presLayoutVars>
          <dgm:chMax val="0"/>
          <dgm:chPref val="0"/>
          <dgm:bulletEnabled val="1"/>
        </dgm:presLayoutVars>
      </dgm:prSet>
      <dgm:spPr/>
    </dgm:pt>
    <dgm:pt modelId="{C3E0A417-1A51-C943-8CE8-BCD995E3D748}" type="pres">
      <dgm:prSet presAssocID="{DD96878D-BB3B-204E-9834-75119C0A9D68}" presName="textaccent1" presStyleCnt="0"/>
      <dgm:spPr/>
    </dgm:pt>
    <dgm:pt modelId="{52FC9F21-DDA4-2440-A5E9-C1A4E2D4CB0C}" type="pres">
      <dgm:prSet presAssocID="{DD96878D-BB3B-204E-9834-75119C0A9D68}" presName="accentRepeatNode" presStyleLbl="solidAlignAcc1" presStyleIdx="0" presStyleCnt="24"/>
      <dgm:spPr/>
    </dgm:pt>
    <dgm:pt modelId="{B3E2488D-A21A-5349-A290-0EB791692375}" type="pres">
      <dgm:prSet presAssocID="{1FCCDCCA-97E4-564A-8B74-BF0195CBC7D7}" presName="image1" presStyleCnt="0"/>
      <dgm:spPr/>
    </dgm:pt>
    <dgm:pt modelId="{A9AB97A9-2D0A-2249-A94B-500113D2A443}" type="pres">
      <dgm:prSet presAssocID="{1FCCDCCA-97E4-564A-8B74-BF0195CBC7D7}" presName="imageRepeatNode" presStyleLbl="alignAcc1" presStyleIdx="0" presStyleCnt="12"/>
      <dgm:spPr/>
    </dgm:pt>
    <dgm:pt modelId="{DA3FF7A5-8CBC-B14D-8BBC-088C70C27AC4}" type="pres">
      <dgm:prSet presAssocID="{1FCCDCCA-97E4-564A-8B74-BF0195CBC7D7}" presName="imageaccent1" presStyleCnt="0"/>
      <dgm:spPr/>
    </dgm:pt>
    <dgm:pt modelId="{F86698E3-6C69-CE4A-A7C8-293FE58432D5}" type="pres">
      <dgm:prSet presAssocID="{1FCCDCCA-97E4-564A-8B74-BF0195CBC7D7}" presName="accentRepeatNode" presStyleLbl="solidAlignAcc1" presStyleIdx="1" presStyleCnt="24"/>
      <dgm:spPr/>
    </dgm:pt>
    <dgm:pt modelId="{D657F10C-A33D-FC46-BA36-587DF89A9781}" type="pres">
      <dgm:prSet presAssocID="{3E338FED-CF50-5642-8817-478379E73AA8}" presName="text2" presStyleCnt="0"/>
      <dgm:spPr/>
    </dgm:pt>
    <dgm:pt modelId="{6CA202E9-BAE4-FB47-B94E-CB5C3C2CDCF1}" type="pres">
      <dgm:prSet presAssocID="{3E338FED-CF50-5642-8817-478379E73AA8}" presName="textRepeatNode" presStyleLbl="alignNode1" presStyleIdx="1" presStyleCnt="12">
        <dgm:presLayoutVars>
          <dgm:chMax val="0"/>
          <dgm:chPref val="0"/>
          <dgm:bulletEnabled val="1"/>
        </dgm:presLayoutVars>
      </dgm:prSet>
      <dgm:spPr/>
    </dgm:pt>
    <dgm:pt modelId="{49863B10-834F-3344-BAA8-83601D5A4EA0}" type="pres">
      <dgm:prSet presAssocID="{3E338FED-CF50-5642-8817-478379E73AA8}" presName="textaccent2" presStyleCnt="0"/>
      <dgm:spPr/>
    </dgm:pt>
    <dgm:pt modelId="{3CBCEB69-C272-274A-89BE-BDC94CB3E1AA}" type="pres">
      <dgm:prSet presAssocID="{3E338FED-CF50-5642-8817-478379E73AA8}" presName="accentRepeatNode" presStyleLbl="solidAlignAcc1" presStyleIdx="2" presStyleCnt="24"/>
      <dgm:spPr/>
    </dgm:pt>
    <dgm:pt modelId="{9EFFF604-0612-1147-B1AF-94196693D283}" type="pres">
      <dgm:prSet presAssocID="{508BE4AF-601A-1F4B-A96A-541842726B10}" presName="image2" presStyleCnt="0"/>
      <dgm:spPr/>
    </dgm:pt>
    <dgm:pt modelId="{3E2A8400-8649-4B45-A770-3D4BAA472299}" type="pres">
      <dgm:prSet presAssocID="{508BE4AF-601A-1F4B-A96A-541842726B10}" presName="imageRepeatNode" presStyleLbl="alignAcc1" presStyleIdx="1" presStyleCnt="12"/>
      <dgm:spPr/>
    </dgm:pt>
    <dgm:pt modelId="{E11C8C0F-07F8-0C49-9E22-1F463834BED2}" type="pres">
      <dgm:prSet presAssocID="{508BE4AF-601A-1F4B-A96A-541842726B10}" presName="imageaccent2" presStyleCnt="0"/>
      <dgm:spPr/>
    </dgm:pt>
    <dgm:pt modelId="{0436FC84-3A25-5948-BC4C-40359F024A52}" type="pres">
      <dgm:prSet presAssocID="{508BE4AF-601A-1F4B-A96A-541842726B10}" presName="accentRepeatNode" presStyleLbl="solidAlignAcc1" presStyleIdx="3" presStyleCnt="24"/>
      <dgm:spPr/>
    </dgm:pt>
    <dgm:pt modelId="{9EA1C658-892F-9843-9883-D0DA35F1C8DE}" type="pres">
      <dgm:prSet presAssocID="{8E22125F-953E-C348-9717-D45592C19429}" presName="text3" presStyleCnt="0"/>
      <dgm:spPr/>
    </dgm:pt>
    <dgm:pt modelId="{EF147572-8AF9-134E-84A0-4CE369954813}" type="pres">
      <dgm:prSet presAssocID="{8E22125F-953E-C348-9717-D45592C19429}" presName="textRepeatNode" presStyleLbl="alignNode1" presStyleIdx="2" presStyleCnt="12">
        <dgm:presLayoutVars>
          <dgm:chMax val="0"/>
          <dgm:chPref val="0"/>
          <dgm:bulletEnabled val="1"/>
        </dgm:presLayoutVars>
      </dgm:prSet>
      <dgm:spPr/>
    </dgm:pt>
    <dgm:pt modelId="{9E1B99D9-4CDA-5E4C-B244-63AF722319F4}" type="pres">
      <dgm:prSet presAssocID="{8E22125F-953E-C348-9717-D45592C19429}" presName="textaccent3" presStyleCnt="0"/>
      <dgm:spPr/>
    </dgm:pt>
    <dgm:pt modelId="{A5EB2FC3-4CB2-8A47-AD1A-D148F106D2C1}" type="pres">
      <dgm:prSet presAssocID="{8E22125F-953E-C348-9717-D45592C19429}" presName="accentRepeatNode" presStyleLbl="solidAlignAcc1" presStyleIdx="4" presStyleCnt="24"/>
      <dgm:spPr/>
    </dgm:pt>
    <dgm:pt modelId="{A030FA03-0CEF-CA46-80AE-C56733632A82}" type="pres">
      <dgm:prSet presAssocID="{C4643DF4-6418-A043-A5A6-F46A441975F2}" presName="image3" presStyleCnt="0"/>
      <dgm:spPr/>
    </dgm:pt>
    <dgm:pt modelId="{C85E410A-1F20-B941-AB57-80EB7DEBC947}" type="pres">
      <dgm:prSet presAssocID="{C4643DF4-6418-A043-A5A6-F46A441975F2}" presName="imageRepeatNode" presStyleLbl="alignAcc1" presStyleIdx="2" presStyleCnt="12"/>
      <dgm:spPr/>
    </dgm:pt>
    <dgm:pt modelId="{498A501D-FA5A-4C47-A2CB-E273287BA2E1}" type="pres">
      <dgm:prSet presAssocID="{C4643DF4-6418-A043-A5A6-F46A441975F2}" presName="imageaccent3" presStyleCnt="0"/>
      <dgm:spPr/>
    </dgm:pt>
    <dgm:pt modelId="{EBFEFAC6-9EAD-D646-AA27-0D65D4606277}" type="pres">
      <dgm:prSet presAssocID="{C4643DF4-6418-A043-A5A6-F46A441975F2}" presName="accentRepeatNode" presStyleLbl="solidAlignAcc1" presStyleIdx="5" presStyleCnt="24"/>
      <dgm:spPr/>
    </dgm:pt>
    <dgm:pt modelId="{EA0D37E1-5F5C-734B-9253-9B8BA820A75F}" type="pres">
      <dgm:prSet presAssocID="{C27A4955-1D8A-4E4E-94B9-D80F7D524A38}" presName="text4" presStyleCnt="0"/>
      <dgm:spPr/>
    </dgm:pt>
    <dgm:pt modelId="{9AB1C7AE-EC63-6544-B020-4A033486BEF2}" type="pres">
      <dgm:prSet presAssocID="{C27A4955-1D8A-4E4E-94B9-D80F7D524A38}" presName="textRepeatNode" presStyleLbl="alignNode1" presStyleIdx="3" presStyleCnt="12">
        <dgm:presLayoutVars>
          <dgm:chMax val="0"/>
          <dgm:chPref val="0"/>
          <dgm:bulletEnabled val="1"/>
        </dgm:presLayoutVars>
      </dgm:prSet>
      <dgm:spPr/>
    </dgm:pt>
    <dgm:pt modelId="{07F63FE8-4D22-AD4C-B032-D7EB4FD58BBD}" type="pres">
      <dgm:prSet presAssocID="{C27A4955-1D8A-4E4E-94B9-D80F7D524A38}" presName="textaccent4" presStyleCnt="0"/>
      <dgm:spPr/>
    </dgm:pt>
    <dgm:pt modelId="{99A13843-9D25-5642-B5B6-FCF17429BA0E}" type="pres">
      <dgm:prSet presAssocID="{C27A4955-1D8A-4E4E-94B9-D80F7D524A38}" presName="accentRepeatNode" presStyleLbl="solidAlignAcc1" presStyleIdx="6" presStyleCnt="24"/>
      <dgm:spPr/>
    </dgm:pt>
    <dgm:pt modelId="{7C1FBD3B-B0C9-BA41-84CF-D1CEB9D89528}" type="pres">
      <dgm:prSet presAssocID="{952DBA32-B97D-004C-B8D3-281644AB8693}" presName="image4" presStyleCnt="0"/>
      <dgm:spPr/>
    </dgm:pt>
    <dgm:pt modelId="{90C1960B-571D-284A-9C0E-76AA67F7728E}" type="pres">
      <dgm:prSet presAssocID="{952DBA32-B97D-004C-B8D3-281644AB8693}" presName="imageRepeatNode" presStyleLbl="alignAcc1" presStyleIdx="3" presStyleCnt="12"/>
      <dgm:spPr/>
    </dgm:pt>
    <dgm:pt modelId="{5164C87D-52BF-084B-B6AE-7AFF9B877C3C}" type="pres">
      <dgm:prSet presAssocID="{952DBA32-B97D-004C-B8D3-281644AB8693}" presName="imageaccent4" presStyleCnt="0"/>
      <dgm:spPr/>
    </dgm:pt>
    <dgm:pt modelId="{3F353C59-9212-604E-9FE1-00E24C2013BD}" type="pres">
      <dgm:prSet presAssocID="{952DBA32-B97D-004C-B8D3-281644AB8693}" presName="accentRepeatNode" presStyleLbl="solidAlignAcc1" presStyleIdx="7" presStyleCnt="24"/>
      <dgm:spPr/>
    </dgm:pt>
    <dgm:pt modelId="{88F177A3-8258-9449-98D1-8F122148C845}" type="pres">
      <dgm:prSet presAssocID="{096E40BD-270E-F94B-BE01-41E35404D7DC}" presName="text5" presStyleCnt="0"/>
      <dgm:spPr/>
    </dgm:pt>
    <dgm:pt modelId="{427C669C-7BC7-EB43-A49F-30FB193FF552}" type="pres">
      <dgm:prSet presAssocID="{096E40BD-270E-F94B-BE01-41E35404D7DC}" presName="textRepeatNode" presStyleLbl="alignNode1" presStyleIdx="4" presStyleCnt="12">
        <dgm:presLayoutVars>
          <dgm:chMax val="0"/>
          <dgm:chPref val="0"/>
          <dgm:bulletEnabled val="1"/>
        </dgm:presLayoutVars>
      </dgm:prSet>
      <dgm:spPr/>
    </dgm:pt>
    <dgm:pt modelId="{7F1BD957-190C-1D45-B5B3-5F27A2E1B801}" type="pres">
      <dgm:prSet presAssocID="{096E40BD-270E-F94B-BE01-41E35404D7DC}" presName="textaccent5" presStyleCnt="0"/>
      <dgm:spPr/>
    </dgm:pt>
    <dgm:pt modelId="{5E48EDCC-D157-D94F-9FE1-B03091B2DA65}" type="pres">
      <dgm:prSet presAssocID="{096E40BD-270E-F94B-BE01-41E35404D7DC}" presName="accentRepeatNode" presStyleLbl="solidAlignAcc1" presStyleIdx="8" presStyleCnt="24"/>
      <dgm:spPr/>
    </dgm:pt>
    <dgm:pt modelId="{AC20956C-D362-794B-90C9-EE0AB6758B8F}" type="pres">
      <dgm:prSet presAssocID="{63736D0B-6561-5D40-B72C-65123D00696D}" presName="image5" presStyleCnt="0"/>
      <dgm:spPr/>
    </dgm:pt>
    <dgm:pt modelId="{E3112393-0AD2-DE41-A075-756B244B7337}" type="pres">
      <dgm:prSet presAssocID="{63736D0B-6561-5D40-B72C-65123D00696D}" presName="imageRepeatNode" presStyleLbl="alignAcc1" presStyleIdx="4" presStyleCnt="12"/>
      <dgm:spPr/>
    </dgm:pt>
    <dgm:pt modelId="{0AFBA512-AA83-9447-B252-360138076EA5}" type="pres">
      <dgm:prSet presAssocID="{63736D0B-6561-5D40-B72C-65123D00696D}" presName="imageaccent5" presStyleCnt="0"/>
      <dgm:spPr/>
    </dgm:pt>
    <dgm:pt modelId="{90FD4C65-6E40-0F4A-86F9-586742428D34}" type="pres">
      <dgm:prSet presAssocID="{63736D0B-6561-5D40-B72C-65123D00696D}" presName="accentRepeatNode" presStyleLbl="solidAlignAcc1" presStyleIdx="9" presStyleCnt="24"/>
      <dgm:spPr/>
    </dgm:pt>
    <dgm:pt modelId="{3FD62264-23FF-DF47-A9EA-436EE7BEC8DC}" type="pres">
      <dgm:prSet presAssocID="{AAB3A400-4341-A848-AA0E-2455384F7063}" presName="text6" presStyleCnt="0"/>
      <dgm:spPr/>
    </dgm:pt>
    <dgm:pt modelId="{71D67BCF-4CC0-D24B-A90C-FB7ED5B9B487}" type="pres">
      <dgm:prSet presAssocID="{AAB3A400-4341-A848-AA0E-2455384F7063}" presName="textRepeatNode" presStyleLbl="alignNode1" presStyleIdx="5" presStyleCnt="12">
        <dgm:presLayoutVars>
          <dgm:chMax val="0"/>
          <dgm:chPref val="0"/>
          <dgm:bulletEnabled val="1"/>
        </dgm:presLayoutVars>
      </dgm:prSet>
      <dgm:spPr/>
    </dgm:pt>
    <dgm:pt modelId="{7C309620-4198-EC40-981B-2B2345D4B0CC}" type="pres">
      <dgm:prSet presAssocID="{AAB3A400-4341-A848-AA0E-2455384F7063}" presName="textaccent6" presStyleCnt="0"/>
      <dgm:spPr/>
    </dgm:pt>
    <dgm:pt modelId="{F55F2232-B96A-6B49-93B4-2B7EC20FA082}" type="pres">
      <dgm:prSet presAssocID="{AAB3A400-4341-A848-AA0E-2455384F7063}" presName="accentRepeatNode" presStyleLbl="solidAlignAcc1" presStyleIdx="10" presStyleCnt="24"/>
      <dgm:spPr/>
    </dgm:pt>
    <dgm:pt modelId="{9B5AD006-674B-064B-9189-3A441B33FD8C}" type="pres">
      <dgm:prSet presAssocID="{CAA3B326-A03F-FF48-B1E4-74FA99F79D85}" presName="image6" presStyleCnt="0"/>
      <dgm:spPr/>
    </dgm:pt>
    <dgm:pt modelId="{ED5E8E41-8FBA-4A47-81FD-0ADF636F8318}" type="pres">
      <dgm:prSet presAssocID="{CAA3B326-A03F-FF48-B1E4-74FA99F79D85}" presName="imageRepeatNode" presStyleLbl="alignAcc1" presStyleIdx="5" presStyleCnt="12"/>
      <dgm:spPr/>
    </dgm:pt>
    <dgm:pt modelId="{B1780A60-BA84-824E-B220-02911648155A}" type="pres">
      <dgm:prSet presAssocID="{CAA3B326-A03F-FF48-B1E4-74FA99F79D85}" presName="imageaccent6" presStyleCnt="0"/>
      <dgm:spPr/>
    </dgm:pt>
    <dgm:pt modelId="{DE6486C8-3670-EE44-9D96-4D4CB2BD23EB}" type="pres">
      <dgm:prSet presAssocID="{CAA3B326-A03F-FF48-B1E4-74FA99F79D85}" presName="accentRepeatNode" presStyleLbl="solidAlignAcc1" presStyleIdx="11" presStyleCnt="24"/>
      <dgm:spPr/>
    </dgm:pt>
    <dgm:pt modelId="{7968D2A6-88AF-6F4A-90BF-00A897182FD6}" type="pres">
      <dgm:prSet presAssocID="{5F8A9681-B0BC-4244-B55F-DC1A7134E6C8}" presName="text7" presStyleCnt="0"/>
      <dgm:spPr/>
    </dgm:pt>
    <dgm:pt modelId="{9DC69FBF-9FAF-ED40-9502-ECEE297E8FA3}" type="pres">
      <dgm:prSet presAssocID="{5F8A9681-B0BC-4244-B55F-DC1A7134E6C8}" presName="textRepeatNode" presStyleLbl="alignNode1" presStyleIdx="6" presStyleCnt="12">
        <dgm:presLayoutVars>
          <dgm:chMax val="0"/>
          <dgm:chPref val="0"/>
          <dgm:bulletEnabled val="1"/>
        </dgm:presLayoutVars>
      </dgm:prSet>
      <dgm:spPr/>
    </dgm:pt>
    <dgm:pt modelId="{6A05FA1E-071F-1545-9109-F71925A0B279}" type="pres">
      <dgm:prSet presAssocID="{5F8A9681-B0BC-4244-B55F-DC1A7134E6C8}" presName="textaccent7" presStyleCnt="0"/>
      <dgm:spPr/>
    </dgm:pt>
    <dgm:pt modelId="{F81C4F8B-78F3-8643-8F76-9C443DC8E918}" type="pres">
      <dgm:prSet presAssocID="{5F8A9681-B0BC-4244-B55F-DC1A7134E6C8}" presName="accentRepeatNode" presStyleLbl="solidAlignAcc1" presStyleIdx="12" presStyleCnt="24"/>
      <dgm:spPr/>
    </dgm:pt>
    <dgm:pt modelId="{BFF0025B-566E-8041-812F-1A79F8621A7E}" type="pres">
      <dgm:prSet presAssocID="{158620E9-3A7B-F342-AC30-ED9D38EAAFB4}" presName="image7" presStyleCnt="0"/>
      <dgm:spPr/>
    </dgm:pt>
    <dgm:pt modelId="{8F39BF02-C06C-5943-98A3-4F90EB1BD0D2}" type="pres">
      <dgm:prSet presAssocID="{158620E9-3A7B-F342-AC30-ED9D38EAAFB4}" presName="imageRepeatNode" presStyleLbl="alignAcc1" presStyleIdx="6" presStyleCnt="12"/>
      <dgm:spPr/>
    </dgm:pt>
    <dgm:pt modelId="{EE67D576-F6F7-3741-870F-34E73BF4D147}" type="pres">
      <dgm:prSet presAssocID="{158620E9-3A7B-F342-AC30-ED9D38EAAFB4}" presName="imageaccent7" presStyleCnt="0"/>
      <dgm:spPr/>
    </dgm:pt>
    <dgm:pt modelId="{9D585F94-DDE0-5F4D-90C2-AE7C7C6DD4A4}" type="pres">
      <dgm:prSet presAssocID="{158620E9-3A7B-F342-AC30-ED9D38EAAFB4}" presName="accentRepeatNode" presStyleLbl="solidAlignAcc1" presStyleIdx="13" presStyleCnt="24"/>
      <dgm:spPr/>
    </dgm:pt>
    <dgm:pt modelId="{6B145F2C-A64B-9846-A4CD-B22305C949D6}" type="pres">
      <dgm:prSet presAssocID="{B43F49B2-DE9C-BF4F-8CC0-C2E122CB806B}" presName="text8" presStyleCnt="0"/>
      <dgm:spPr/>
    </dgm:pt>
    <dgm:pt modelId="{23D06453-439A-8049-9F02-5267B0D168CA}" type="pres">
      <dgm:prSet presAssocID="{B43F49B2-DE9C-BF4F-8CC0-C2E122CB806B}" presName="textRepeatNode" presStyleLbl="alignNode1" presStyleIdx="7" presStyleCnt="12">
        <dgm:presLayoutVars>
          <dgm:chMax val="0"/>
          <dgm:chPref val="0"/>
          <dgm:bulletEnabled val="1"/>
        </dgm:presLayoutVars>
      </dgm:prSet>
      <dgm:spPr/>
    </dgm:pt>
    <dgm:pt modelId="{169C9600-61CD-CD40-93CE-A95B45BE61F1}" type="pres">
      <dgm:prSet presAssocID="{B43F49B2-DE9C-BF4F-8CC0-C2E122CB806B}" presName="textaccent8" presStyleCnt="0"/>
      <dgm:spPr/>
    </dgm:pt>
    <dgm:pt modelId="{EB39FCEB-9434-D441-B984-6664607FE885}" type="pres">
      <dgm:prSet presAssocID="{B43F49B2-DE9C-BF4F-8CC0-C2E122CB806B}" presName="accentRepeatNode" presStyleLbl="solidAlignAcc1" presStyleIdx="14" presStyleCnt="24"/>
      <dgm:spPr/>
    </dgm:pt>
    <dgm:pt modelId="{0EB49E0F-6C2B-E945-9CBA-41C464951BC9}" type="pres">
      <dgm:prSet presAssocID="{FA9A0F46-48A4-BC4D-BABE-7C7A98DB4436}" presName="image8" presStyleCnt="0"/>
      <dgm:spPr/>
    </dgm:pt>
    <dgm:pt modelId="{3001BC58-029B-1446-83B8-8B121CEFB955}" type="pres">
      <dgm:prSet presAssocID="{FA9A0F46-48A4-BC4D-BABE-7C7A98DB4436}" presName="imageRepeatNode" presStyleLbl="alignAcc1" presStyleIdx="7" presStyleCnt="12"/>
      <dgm:spPr/>
    </dgm:pt>
    <dgm:pt modelId="{206453A3-F5C4-4842-BB52-8347C853C1A7}" type="pres">
      <dgm:prSet presAssocID="{FA9A0F46-48A4-BC4D-BABE-7C7A98DB4436}" presName="imageaccent8" presStyleCnt="0"/>
      <dgm:spPr/>
    </dgm:pt>
    <dgm:pt modelId="{9410C04E-E187-1A4F-A7DE-43269AD7FAB6}" type="pres">
      <dgm:prSet presAssocID="{FA9A0F46-48A4-BC4D-BABE-7C7A98DB4436}" presName="accentRepeatNode" presStyleLbl="solidAlignAcc1" presStyleIdx="15" presStyleCnt="24"/>
      <dgm:spPr/>
    </dgm:pt>
    <dgm:pt modelId="{51909103-05D0-9C41-9F43-D973D7C26F6D}" type="pres">
      <dgm:prSet presAssocID="{D3EC880D-21CE-2542-87A9-8B3F7A3A7504}" presName="text9" presStyleCnt="0"/>
      <dgm:spPr/>
    </dgm:pt>
    <dgm:pt modelId="{7CB0F906-E7C9-F544-84E3-775735BD4CD7}" type="pres">
      <dgm:prSet presAssocID="{D3EC880D-21CE-2542-87A9-8B3F7A3A7504}" presName="textRepeatNode" presStyleLbl="alignNode1" presStyleIdx="8" presStyleCnt="12">
        <dgm:presLayoutVars>
          <dgm:chMax val="0"/>
          <dgm:chPref val="0"/>
          <dgm:bulletEnabled val="1"/>
        </dgm:presLayoutVars>
      </dgm:prSet>
      <dgm:spPr/>
    </dgm:pt>
    <dgm:pt modelId="{5D8AB595-659E-EA4C-9A23-24763127F1DD}" type="pres">
      <dgm:prSet presAssocID="{D3EC880D-21CE-2542-87A9-8B3F7A3A7504}" presName="textaccent9" presStyleCnt="0"/>
      <dgm:spPr/>
    </dgm:pt>
    <dgm:pt modelId="{77120615-E5B2-AF4E-BEBF-D07E28C8BC3E}" type="pres">
      <dgm:prSet presAssocID="{D3EC880D-21CE-2542-87A9-8B3F7A3A7504}" presName="accentRepeatNode" presStyleLbl="solidAlignAcc1" presStyleIdx="16" presStyleCnt="24"/>
      <dgm:spPr/>
    </dgm:pt>
    <dgm:pt modelId="{036E0A26-6D7E-4747-947B-D0149CA87691}" type="pres">
      <dgm:prSet presAssocID="{AAC23B4E-22BF-9B4F-A956-0BDBA4410F89}" presName="image9" presStyleCnt="0"/>
      <dgm:spPr/>
    </dgm:pt>
    <dgm:pt modelId="{7F95A034-FD62-2F4B-A5FD-5E635A86F0EF}" type="pres">
      <dgm:prSet presAssocID="{AAC23B4E-22BF-9B4F-A956-0BDBA4410F89}" presName="imageRepeatNode" presStyleLbl="alignAcc1" presStyleIdx="8" presStyleCnt="12"/>
      <dgm:spPr/>
    </dgm:pt>
    <dgm:pt modelId="{3164B1B5-7E3F-764B-8AF5-73366D38FBDB}" type="pres">
      <dgm:prSet presAssocID="{AAC23B4E-22BF-9B4F-A956-0BDBA4410F89}" presName="imageaccent9" presStyleCnt="0"/>
      <dgm:spPr/>
    </dgm:pt>
    <dgm:pt modelId="{BC0FAB5C-27A2-D947-9250-007294CE9916}" type="pres">
      <dgm:prSet presAssocID="{AAC23B4E-22BF-9B4F-A956-0BDBA4410F89}" presName="accentRepeatNode" presStyleLbl="solidAlignAcc1" presStyleIdx="17" presStyleCnt="24"/>
      <dgm:spPr/>
    </dgm:pt>
    <dgm:pt modelId="{904FBC00-08B3-8242-A957-7CBBDF925E2D}" type="pres">
      <dgm:prSet presAssocID="{4F30C1EA-162B-3B46-8538-4BD18C3474BA}" presName="text10" presStyleCnt="0"/>
      <dgm:spPr/>
    </dgm:pt>
    <dgm:pt modelId="{0F336AA7-5E10-E048-B7FB-77DF7626AC13}" type="pres">
      <dgm:prSet presAssocID="{4F30C1EA-162B-3B46-8538-4BD18C3474BA}" presName="textRepeatNode" presStyleLbl="alignNode1" presStyleIdx="9" presStyleCnt="12">
        <dgm:presLayoutVars>
          <dgm:chMax val="0"/>
          <dgm:chPref val="0"/>
          <dgm:bulletEnabled val="1"/>
        </dgm:presLayoutVars>
      </dgm:prSet>
      <dgm:spPr/>
    </dgm:pt>
    <dgm:pt modelId="{48B42296-A7C8-3C48-B80A-6C227C29CAEF}" type="pres">
      <dgm:prSet presAssocID="{4F30C1EA-162B-3B46-8538-4BD18C3474BA}" presName="textaccent10" presStyleCnt="0"/>
      <dgm:spPr/>
    </dgm:pt>
    <dgm:pt modelId="{D42524D6-0718-7B4E-B314-9EFBBE990E8B}" type="pres">
      <dgm:prSet presAssocID="{4F30C1EA-162B-3B46-8538-4BD18C3474BA}" presName="accentRepeatNode" presStyleLbl="solidAlignAcc1" presStyleIdx="18" presStyleCnt="24"/>
      <dgm:spPr/>
    </dgm:pt>
    <dgm:pt modelId="{DE22E53A-BC75-C844-BD7B-C2FADE0B5DDA}" type="pres">
      <dgm:prSet presAssocID="{52BFD426-FC91-DB4A-BD15-739B96A90B55}" presName="image10" presStyleCnt="0"/>
      <dgm:spPr/>
    </dgm:pt>
    <dgm:pt modelId="{A86CD4B8-3E13-1545-A8CA-5DBD6303A61A}" type="pres">
      <dgm:prSet presAssocID="{52BFD426-FC91-DB4A-BD15-739B96A90B55}" presName="imageRepeatNode" presStyleLbl="alignAcc1" presStyleIdx="9" presStyleCnt="12"/>
      <dgm:spPr/>
    </dgm:pt>
    <dgm:pt modelId="{F88D995A-D7DF-1F42-A60C-6460C00A67C0}" type="pres">
      <dgm:prSet presAssocID="{52BFD426-FC91-DB4A-BD15-739B96A90B55}" presName="imageaccent10" presStyleCnt="0"/>
      <dgm:spPr/>
    </dgm:pt>
    <dgm:pt modelId="{17F8730F-380B-5B4A-A576-1335644CBD74}" type="pres">
      <dgm:prSet presAssocID="{52BFD426-FC91-DB4A-BD15-739B96A90B55}" presName="accentRepeatNode" presStyleLbl="solidAlignAcc1" presStyleIdx="19" presStyleCnt="24"/>
      <dgm:spPr/>
    </dgm:pt>
    <dgm:pt modelId="{E0D97279-5CA9-AA4B-9134-BA6566DA9585}" type="pres">
      <dgm:prSet presAssocID="{DD0C1B2A-5DD5-4547-BE4A-054A54F6192E}" presName="text11" presStyleCnt="0"/>
      <dgm:spPr/>
    </dgm:pt>
    <dgm:pt modelId="{5EB7271B-3E15-C34F-96B2-3D4F7B4F62BC}" type="pres">
      <dgm:prSet presAssocID="{DD0C1B2A-5DD5-4547-BE4A-054A54F6192E}" presName="textRepeatNode" presStyleLbl="alignNode1" presStyleIdx="10" presStyleCnt="12">
        <dgm:presLayoutVars>
          <dgm:chMax val="0"/>
          <dgm:chPref val="0"/>
          <dgm:bulletEnabled val="1"/>
        </dgm:presLayoutVars>
      </dgm:prSet>
      <dgm:spPr/>
    </dgm:pt>
    <dgm:pt modelId="{CE4CD176-9384-CA41-BE15-A5DA0437A60D}" type="pres">
      <dgm:prSet presAssocID="{DD0C1B2A-5DD5-4547-BE4A-054A54F6192E}" presName="textaccent11" presStyleCnt="0"/>
      <dgm:spPr/>
    </dgm:pt>
    <dgm:pt modelId="{66DDCDF1-0890-5841-96BB-8CFABCFBDF77}" type="pres">
      <dgm:prSet presAssocID="{DD0C1B2A-5DD5-4547-BE4A-054A54F6192E}" presName="accentRepeatNode" presStyleLbl="solidAlignAcc1" presStyleIdx="20" presStyleCnt="24"/>
      <dgm:spPr/>
    </dgm:pt>
    <dgm:pt modelId="{4A220E98-F3D7-BE41-AA7F-482C1F1320BC}" type="pres">
      <dgm:prSet presAssocID="{B3CE464C-5787-EB4B-9865-C0551534656E}" presName="image11" presStyleCnt="0"/>
      <dgm:spPr/>
    </dgm:pt>
    <dgm:pt modelId="{F1513247-F7BB-EF4B-9C29-321F0FECCC91}" type="pres">
      <dgm:prSet presAssocID="{B3CE464C-5787-EB4B-9865-C0551534656E}" presName="imageRepeatNode" presStyleLbl="alignAcc1" presStyleIdx="10" presStyleCnt="12"/>
      <dgm:spPr/>
    </dgm:pt>
    <dgm:pt modelId="{6B67EA95-7351-014B-8E49-3F1944DEDF51}" type="pres">
      <dgm:prSet presAssocID="{B3CE464C-5787-EB4B-9865-C0551534656E}" presName="imageaccent11" presStyleCnt="0"/>
      <dgm:spPr/>
    </dgm:pt>
    <dgm:pt modelId="{53EEAF25-FA82-F346-8A29-EC99078CC731}" type="pres">
      <dgm:prSet presAssocID="{B3CE464C-5787-EB4B-9865-C0551534656E}" presName="accentRepeatNode" presStyleLbl="solidAlignAcc1" presStyleIdx="21" presStyleCnt="24"/>
      <dgm:spPr/>
    </dgm:pt>
    <dgm:pt modelId="{E3D0E298-EED5-5A43-8D67-5F229E7C0FCB}" type="pres">
      <dgm:prSet presAssocID="{26AD8AF0-78E5-874F-AA40-395503602416}" presName="text12" presStyleCnt="0"/>
      <dgm:spPr/>
    </dgm:pt>
    <dgm:pt modelId="{8C5A1C99-4EC7-5F41-B55B-6D6606F450EB}" type="pres">
      <dgm:prSet presAssocID="{26AD8AF0-78E5-874F-AA40-395503602416}" presName="textRepeatNode" presStyleLbl="alignNode1" presStyleIdx="11" presStyleCnt="12">
        <dgm:presLayoutVars>
          <dgm:chMax val="0"/>
          <dgm:chPref val="0"/>
          <dgm:bulletEnabled val="1"/>
        </dgm:presLayoutVars>
      </dgm:prSet>
      <dgm:spPr/>
    </dgm:pt>
    <dgm:pt modelId="{C7B4CEEE-76C6-4243-B4BD-FCAEA02D7DB7}" type="pres">
      <dgm:prSet presAssocID="{26AD8AF0-78E5-874F-AA40-395503602416}" presName="textaccent12" presStyleCnt="0"/>
      <dgm:spPr/>
    </dgm:pt>
    <dgm:pt modelId="{3D2A3C51-DCC9-6049-84F9-23243C8BA9E4}" type="pres">
      <dgm:prSet presAssocID="{26AD8AF0-78E5-874F-AA40-395503602416}" presName="accentRepeatNode" presStyleLbl="solidAlignAcc1" presStyleIdx="22" presStyleCnt="24"/>
      <dgm:spPr/>
    </dgm:pt>
    <dgm:pt modelId="{F72966BE-9BFC-4C48-A4DF-16A2579B089B}" type="pres">
      <dgm:prSet presAssocID="{F7C00D8F-5AAB-0F41-8748-34EBCC425AC9}" presName="image12" presStyleCnt="0"/>
      <dgm:spPr/>
    </dgm:pt>
    <dgm:pt modelId="{6DFB3A30-745F-2F4F-90BC-32A3AED868E6}" type="pres">
      <dgm:prSet presAssocID="{F7C00D8F-5AAB-0F41-8748-34EBCC425AC9}" presName="imageRepeatNode" presStyleLbl="alignAcc1" presStyleIdx="11" presStyleCnt="12"/>
      <dgm:spPr/>
    </dgm:pt>
    <dgm:pt modelId="{5C6FBA0D-9C9E-814C-B3D4-812A2B87F928}" type="pres">
      <dgm:prSet presAssocID="{F7C00D8F-5AAB-0F41-8748-34EBCC425AC9}" presName="imageaccent12" presStyleCnt="0"/>
      <dgm:spPr/>
    </dgm:pt>
    <dgm:pt modelId="{72FD0386-4E29-A74B-9E10-EB6AE2A4D1DB}" type="pres">
      <dgm:prSet presAssocID="{F7C00D8F-5AAB-0F41-8748-34EBCC425AC9}" presName="accentRepeatNode" presStyleLbl="solidAlignAcc1" presStyleIdx="23" presStyleCnt="24"/>
      <dgm:spPr/>
    </dgm:pt>
  </dgm:ptLst>
  <dgm:cxnLst>
    <dgm:cxn modelId="{7BBB8303-3A21-E941-BF8B-D01A27C28AAC}" srcId="{4C5933AD-2C99-F244-A1DE-30020822824A}" destId="{26AD8AF0-78E5-874F-AA40-395503602416}" srcOrd="11" destOrd="0" parTransId="{638338C3-6064-0C4F-A2AB-DCE4C0FDF2A9}" sibTransId="{F7C00D8F-5AAB-0F41-8748-34EBCC425AC9}"/>
    <dgm:cxn modelId="{DE59E306-36AC-D14D-8995-AD154A0B2B98}" srcId="{4C5933AD-2C99-F244-A1DE-30020822824A}" destId="{DD0C1B2A-5DD5-4547-BE4A-054A54F6192E}" srcOrd="10" destOrd="0" parTransId="{18666EA0-3438-9D45-A0D4-B345C48F3DCF}" sibTransId="{B3CE464C-5787-EB4B-9865-C0551534656E}"/>
    <dgm:cxn modelId="{386ED707-9BD0-4942-90B4-8D7CF35C9FD2}" type="presOf" srcId="{CAA3B326-A03F-FF48-B1E4-74FA99F79D85}" destId="{ED5E8E41-8FBA-4A47-81FD-0ADF636F8318}" srcOrd="0" destOrd="0" presId="urn:microsoft.com/office/officeart/2008/layout/HexagonCluster"/>
    <dgm:cxn modelId="{03CACB09-8DF0-684C-81DC-8682EACD7754}" type="presOf" srcId="{AAC23B4E-22BF-9B4F-A956-0BDBA4410F89}" destId="{7F95A034-FD62-2F4B-A5FD-5E635A86F0EF}" srcOrd="0" destOrd="0" presId="urn:microsoft.com/office/officeart/2008/layout/HexagonCluster"/>
    <dgm:cxn modelId="{F6A27010-7AC7-FD44-844E-7116DF8B9127}" type="presOf" srcId="{3E338FED-CF50-5642-8817-478379E73AA8}" destId="{6CA202E9-BAE4-FB47-B94E-CB5C3C2CDCF1}" srcOrd="0" destOrd="0" presId="urn:microsoft.com/office/officeart/2008/layout/HexagonCluster"/>
    <dgm:cxn modelId="{5F429D15-5335-8141-9AE6-016DC17458C1}" type="presOf" srcId="{26AD8AF0-78E5-874F-AA40-395503602416}" destId="{8C5A1C99-4EC7-5F41-B55B-6D6606F450EB}" srcOrd="0" destOrd="0" presId="urn:microsoft.com/office/officeart/2008/layout/HexagonCluster"/>
    <dgm:cxn modelId="{27A17927-2016-C842-950C-9936F5656F74}" srcId="{4C5933AD-2C99-F244-A1DE-30020822824A}" destId="{B43F49B2-DE9C-BF4F-8CC0-C2E122CB806B}" srcOrd="7" destOrd="0" parTransId="{BB9A4E5B-8664-1842-B31A-00E24471A635}" sibTransId="{FA9A0F46-48A4-BC4D-BABE-7C7A98DB4436}"/>
    <dgm:cxn modelId="{CD5DE227-0FBD-1844-BEA4-ED12FF89933C}" type="presOf" srcId="{952DBA32-B97D-004C-B8D3-281644AB8693}" destId="{90C1960B-571D-284A-9C0E-76AA67F7728E}" srcOrd="0" destOrd="0" presId="urn:microsoft.com/office/officeart/2008/layout/HexagonCluster"/>
    <dgm:cxn modelId="{7C40F22C-FD4B-C24C-8E7D-D8C652885F27}" srcId="{4C5933AD-2C99-F244-A1DE-30020822824A}" destId="{096E40BD-270E-F94B-BE01-41E35404D7DC}" srcOrd="4" destOrd="0" parTransId="{C4D0AEBE-FC5B-4F41-8A01-2232D69E67DA}" sibTransId="{63736D0B-6561-5D40-B72C-65123D00696D}"/>
    <dgm:cxn modelId="{DA3A2D32-2D50-9346-BFB4-EF61CC77A969}" type="presOf" srcId="{4C5933AD-2C99-F244-A1DE-30020822824A}" destId="{B6496DEE-83E1-1043-8A37-90E4D33D192F}" srcOrd="0" destOrd="0" presId="urn:microsoft.com/office/officeart/2008/layout/HexagonCluster"/>
    <dgm:cxn modelId="{21106433-238E-254A-A86E-3DA1660743A3}" type="presOf" srcId="{4F30C1EA-162B-3B46-8538-4BD18C3474BA}" destId="{0F336AA7-5E10-E048-B7FB-77DF7626AC13}" srcOrd="0" destOrd="0" presId="urn:microsoft.com/office/officeart/2008/layout/HexagonCluster"/>
    <dgm:cxn modelId="{93A06134-A1B8-564E-9506-68D1537FC963}" type="presOf" srcId="{5F8A9681-B0BC-4244-B55F-DC1A7134E6C8}" destId="{9DC69FBF-9FAF-ED40-9502-ECEE297E8FA3}" srcOrd="0" destOrd="0" presId="urn:microsoft.com/office/officeart/2008/layout/HexagonCluster"/>
    <dgm:cxn modelId="{2506CF37-2AB1-3B4D-A2DE-DD7F3446F9F5}" srcId="{4C5933AD-2C99-F244-A1DE-30020822824A}" destId="{4F30C1EA-162B-3B46-8538-4BD18C3474BA}" srcOrd="9" destOrd="0" parTransId="{6785C42B-7331-FB42-B8D8-BEEA73CC74CF}" sibTransId="{52BFD426-FC91-DB4A-BD15-739B96A90B55}"/>
    <dgm:cxn modelId="{D7D40045-F3F4-F84F-98C8-051F86ABE55D}" type="presOf" srcId="{508BE4AF-601A-1F4B-A96A-541842726B10}" destId="{3E2A8400-8649-4B45-A770-3D4BAA472299}" srcOrd="0" destOrd="0" presId="urn:microsoft.com/office/officeart/2008/layout/HexagonCluster"/>
    <dgm:cxn modelId="{C0D31E46-280F-684B-A31A-2BD18DC8A869}" srcId="{4C5933AD-2C99-F244-A1DE-30020822824A}" destId="{C27A4955-1D8A-4E4E-94B9-D80F7D524A38}" srcOrd="3" destOrd="0" parTransId="{69D21443-E0A5-4845-A623-42421AF43FCD}" sibTransId="{952DBA32-B97D-004C-B8D3-281644AB8693}"/>
    <dgm:cxn modelId="{03A85849-160F-D54C-AFA9-CAF59E10673C}" type="presOf" srcId="{AAB3A400-4341-A848-AA0E-2455384F7063}" destId="{71D67BCF-4CC0-D24B-A90C-FB7ED5B9B487}" srcOrd="0" destOrd="0" presId="urn:microsoft.com/office/officeart/2008/layout/HexagonCluster"/>
    <dgm:cxn modelId="{7394406F-A9BD-744D-B410-DB5C2EAF1279}" srcId="{4C5933AD-2C99-F244-A1DE-30020822824A}" destId="{3E338FED-CF50-5642-8817-478379E73AA8}" srcOrd="1" destOrd="0" parTransId="{E095DF20-DF5D-B942-8311-B17551CF57E8}" sibTransId="{508BE4AF-601A-1F4B-A96A-541842726B10}"/>
    <dgm:cxn modelId="{28E8F472-018E-AF4B-BE5D-A66A8E12089F}" type="presOf" srcId="{F7C00D8F-5AAB-0F41-8748-34EBCC425AC9}" destId="{6DFB3A30-745F-2F4F-90BC-32A3AED868E6}" srcOrd="0" destOrd="0" presId="urn:microsoft.com/office/officeart/2008/layout/HexagonCluster"/>
    <dgm:cxn modelId="{D4EB5F57-8600-3A4F-9516-A2C0560813BF}" type="presOf" srcId="{D3EC880D-21CE-2542-87A9-8B3F7A3A7504}" destId="{7CB0F906-E7C9-F544-84E3-775735BD4CD7}" srcOrd="0" destOrd="0" presId="urn:microsoft.com/office/officeart/2008/layout/HexagonCluster"/>
    <dgm:cxn modelId="{5AE18978-72F1-E645-985A-BC06ACBEFF4E}" srcId="{4C5933AD-2C99-F244-A1DE-30020822824A}" destId="{D3EC880D-21CE-2542-87A9-8B3F7A3A7504}" srcOrd="8" destOrd="0" parTransId="{3FF3475F-54A3-E942-B264-05A1774410FA}" sibTransId="{AAC23B4E-22BF-9B4F-A956-0BDBA4410F89}"/>
    <dgm:cxn modelId="{54489B92-D822-4D4B-A12A-E39FD79574B5}" type="presOf" srcId="{B43F49B2-DE9C-BF4F-8CC0-C2E122CB806B}" destId="{23D06453-439A-8049-9F02-5267B0D168CA}" srcOrd="0" destOrd="0" presId="urn:microsoft.com/office/officeart/2008/layout/HexagonCluster"/>
    <dgm:cxn modelId="{377AF59A-1217-0744-93BE-B3AF2AC899E5}" srcId="{4C5933AD-2C99-F244-A1DE-30020822824A}" destId="{5F8A9681-B0BC-4244-B55F-DC1A7134E6C8}" srcOrd="6" destOrd="0" parTransId="{28927FB3-CEAE-3741-AD56-18CE6EB5B0FB}" sibTransId="{158620E9-3A7B-F342-AC30-ED9D38EAAFB4}"/>
    <dgm:cxn modelId="{C288DFA4-4AA5-D14A-89F1-9F47CB031552}" type="presOf" srcId="{63736D0B-6561-5D40-B72C-65123D00696D}" destId="{E3112393-0AD2-DE41-A075-756B244B7337}" srcOrd="0" destOrd="0" presId="urn:microsoft.com/office/officeart/2008/layout/HexagonCluster"/>
    <dgm:cxn modelId="{C89827AD-9276-E641-A987-B40254BE8251}" type="presOf" srcId="{C27A4955-1D8A-4E4E-94B9-D80F7D524A38}" destId="{9AB1C7AE-EC63-6544-B020-4A033486BEF2}" srcOrd="0" destOrd="0" presId="urn:microsoft.com/office/officeart/2008/layout/HexagonCluster"/>
    <dgm:cxn modelId="{4FE793B1-4AF6-5548-B34E-3B739A70EE6B}" type="presOf" srcId="{8E22125F-953E-C348-9717-D45592C19429}" destId="{EF147572-8AF9-134E-84A0-4CE369954813}" srcOrd="0" destOrd="0" presId="urn:microsoft.com/office/officeart/2008/layout/HexagonCluster"/>
    <dgm:cxn modelId="{85C7C3B5-086B-1247-B4E4-E7A9D3FA3F60}" type="presOf" srcId="{52BFD426-FC91-DB4A-BD15-739B96A90B55}" destId="{A86CD4B8-3E13-1545-A8CA-5DBD6303A61A}" srcOrd="0" destOrd="0" presId="urn:microsoft.com/office/officeart/2008/layout/HexagonCluster"/>
    <dgm:cxn modelId="{AB6158C4-612F-E74F-B4A9-A27F4DEB3759}" srcId="{4C5933AD-2C99-F244-A1DE-30020822824A}" destId="{8E22125F-953E-C348-9717-D45592C19429}" srcOrd="2" destOrd="0" parTransId="{E48ED01E-8CDA-9A49-B2EC-7BEC4AB2906D}" sibTransId="{C4643DF4-6418-A043-A5A6-F46A441975F2}"/>
    <dgm:cxn modelId="{7EC542C7-8579-F145-A1BF-F7244642E920}" type="presOf" srcId="{1FCCDCCA-97E4-564A-8B74-BF0195CBC7D7}" destId="{A9AB97A9-2D0A-2249-A94B-500113D2A443}" srcOrd="0" destOrd="0" presId="urn:microsoft.com/office/officeart/2008/layout/HexagonCluster"/>
    <dgm:cxn modelId="{65ECD1C7-F7FC-1E48-BD71-BA5BE85C0F50}" type="presOf" srcId="{158620E9-3A7B-F342-AC30-ED9D38EAAFB4}" destId="{8F39BF02-C06C-5943-98A3-4F90EB1BD0D2}" srcOrd="0" destOrd="0" presId="urn:microsoft.com/office/officeart/2008/layout/HexagonCluster"/>
    <dgm:cxn modelId="{B48B26CB-D906-9248-88B4-D0A49476D220}" type="presOf" srcId="{DD0C1B2A-5DD5-4547-BE4A-054A54F6192E}" destId="{5EB7271B-3E15-C34F-96B2-3D4F7B4F62BC}" srcOrd="0" destOrd="0" presId="urn:microsoft.com/office/officeart/2008/layout/HexagonCluster"/>
    <dgm:cxn modelId="{593D0DCC-5B4D-6649-A5AA-E0D51A208717}" type="presOf" srcId="{C4643DF4-6418-A043-A5A6-F46A441975F2}" destId="{C85E410A-1F20-B941-AB57-80EB7DEBC947}" srcOrd="0" destOrd="0" presId="urn:microsoft.com/office/officeart/2008/layout/HexagonCluster"/>
    <dgm:cxn modelId="{D47288D4-FB83-7147-A6AE-488CD8F06597}" srcId="{4C5933AD-2C99-F244-A1DE-30020822824A}" destId="{DD96878D-BB3B-204E-9834-75119C0A9D68}" srcOrd="0" destOrd="0" parTransId="{30E6E094-BA76-D949-B1BA-EC96E16B75CB}" sibTransId="{1FCCDCCA-97E4-564A-8B74-BF0195CBC7D7}"/>
    <dgm:cxn modelId="{F66FB2D7-1BE0-0741-8475-E83008BEEE07}" type="presOf" srcId="{DD96878D-BB3B-204E-9834-75119C0A9D68}" destId="{822D3AB1-9FAD-7241-930F-A329EE000108}" srcOrd="0" destOrd="0" presId="urn:microsoft.com/office/officeart/2008/layout/HexagonCluster"/>
    <dgm:cxn modelId="{5E50D8D8-5D64-0A46-894F-258F451029A0}" type="presOf" srcId="{096E40BD-270E-F94B-BE01-41E35404D7DC}" destId="{427C669C-7BC7-EB43-A49F-30FB193FF552}" srcOrd="0" destOrd="0" presId="urn:microsoft.com/office/officeart/2008/layout/HexagonCluster"/>
    <dgm:cxn modelId="{3BA0EDE5-621E-A44F-A962-B02971705D64}" type="presOf" srcId="{B3CE464C-5787-EB4B-9865-C0551534656E}" destId="{F1513247-F7BB-EF4B-9C29-321F0FECCC91}" srcOrd="0" destOrd="0" presId="urn:microsoft.com/office/officeart/2008/layout/HexagonCluster"/>
    <dgm:cxn modelId="{DDB331F7-5B6A-F24E-BE63-BC819CF08835}" type="presOf" srcId="{FA9A0F46-48A4-BC4D-BABE-7C7A98DB4436}" destId="{3001BC58-029B-1446-83B8-8B121CEFB955}" srcOrd="0" destOrd="0" presId="urn:microsoft.com/office/officeart/2008/layout/HexagonCluster"/>
    <dgm:cxn modelId="{6569D1FD-6FB6-1644-BF96-EBF6939DA00C}" srcId="{4C5933AD-2C99-F244-A1DE-30020822824A}" destId="{AAB3A400-4341-A848-AA0E-2455384F7063}" srcOrd="5" destOrd="0" parTransId="{972F2822-4448-744A-99B7-072F69219068}" sibTransId="{CAA3B326-A03F-FF48-B1E4-74FA99F79D85}"/>
    <dgm:cxn modelId="{014C8472-9DA2-9346-9B88-7551D7A40A4D}" type="presParOf" srcId="{B6496DEE-83E1-1043-8A37-90E4D33D192F}" destId="{404B0460-27C1-B54B-A8BF-15B3CE6A80EA}" srcOrd="0" destOrd="0" presId="urn:microsoft.com/office/officeart/2008/layout/HexagonCluster"/>
    <dgm:cxn modelId="{F4E50DE8-AA90-D348-BA86-8003462B1B1D}" type="presParOf" srcId="{404B0460-27C1-B54B-A8BF-15B3CE6A80EA}" destId="{822D3AB1-9FAD-7241-930F-A329EE000108}" srcOrd="0" destOrd="0" presId="urn:microsoft.com/office/officeart/2008/layout/HexagonCluster"/>
    <dgm:cxn modelId="{BA8C3309-BF8A-E847-B404-D9428DE5FB03}" type="presParOf" srcId="{B6496DEE-83E1-1043-8A37-90E4D33D192F}" destId="{C3E0A417-1A51-C943-8CE8-BCD995E3D748}" srcOrd="1" destOrd="0" presId="urn:microsoft.com/office/officeart/2008/layout/HexagonCluster"/>
    <dgm:cxn modelId="{7DE5095D-18EA-8548-B153-AD75F50A87D2}" type="presParOf" srcId="{C3E0A417-1A51-C943-8CE8-BCD995E3D748}" destId="{52FC9F21-DDA4-2440-A5E9-C1A4E2D4CB0C}" srcOrd="0" destOrd="0" presId="urn:microsoft.com/office/officeart/2008/layout/HexagonCluster"/>
    <dgm:cxn modelId="{F9199CBE-0309-8442-A81B-61A30A52004F}" type="presParOf" srcId="{B6496DEE-83E1-1043-8A37-90E4D33D192F}" destId="{B3E2488D-A21A-5349-A290-0EB791692375}" srcOrd="2" destOrd="0" presId="urn:microsoft.com/office/officeart/2008/layout/HexagonCluster"/>
    <dgm:cxn modelId="{567D8CE1-9018-964A-A71C-8789F773BE23}" type="presParOf" srcId="{B3E2488D-A21A-5349-A290-0EB791692375}" destId="{A9AB97A9-2D0A-2249-A94B-500113D2A443}" srcOrd="0" destOrd="0" presId="urn:microsoft.com/office/officeart/2008/layout/HexagonCluster"/>
    <dgm:cxn modelId="{9385A504-44F6-CC4C-BE51-5DE7940B6EE2}" type="presParOf" srcId="{B6496DEE-83E1-1043-8A37-90E4D33D192F}" destId="{DA3FF7A5-8CBC-B14D-8BBC-088C70C27AC4}" srcOrd="3" destOrd="0" presId="urn:microsoft.com/office/officeart/2008/layout/HexagonCluster"/>
    <dgm:cxn modelId="{422E0097-090C-C141-8672-DF5EC7A9F896}" type="presParOf" srcId="{DA3FF7A5-8CBC-B14D-8BBC-088C70C27AC4}" destId="{F86698E3-6C69-CE4A-A7C8-293FE58432D5}" srcOrd="0" destOrd="0" presId="urn:microsoft.com/office/officeart/2008/layout/HexagonCluster"/>
    <dgm:cxn modelId="{23829E66-3639-504F-B331-8376F5E21CDF}" type="presParOf" srcId="{B6496DEE-83E1-1043-8A37-90E4D33D192F}" destId="{D657F10C-A33D-FC46-BA36-587DF89A9781}" srcOrd="4" destOrd="0" presId="urn:microsoft.com/office/officeart/2008/layout/HexagonCluster"/>
    <dgm:cxn modelId="{FE7EFF12-F69A-E948-BCDD-908881BB940D}" type="presParOf" srcId="{D657F10C-A33D-FC46-BA36-587DF89A9781}" destId="{6CA202E9-BAE4-FB47-B94E-CB5C3C2CDCF1}" srcOrd="0" destOrd="0" presId="urn:microsoft.com/office/officeart/2008/layout/HexagonCluster"/>
    <dgm:cxn modelId="{484384AF-8B82-6B42-BE5A-EDE04B119E20}" type="presParOf" srcId="{B6496DEE-83E1-1043-8A37-90E4D33D192F}" destId="{49863B10-834F-3344-BAA8-83601D5A4EA0}" srcOrd="5" destOrd="0" presId="urn:microsoft.com/office/officeart/2008/layout/HexagonCluster"/>
    <dgm:cxn modelId="{C347A0A0-1B61-AD46-8D18-4A119B244DD3}" type="presParOf" srcId="{49863B10-834F-3344-BAA8-83601D5A4EA0}" destId="{3CBCEB69-C272-274A-89BE-BDC94CB3E1AA}" srcOrd="0" destOrd="0" presId="urn:microsoft.com/office/officeart/2008/layout/HexagonCluster"/>
    <dgm:cxn modelId="{C1B08E7D-0354-944F-970F-E5D225968395}" type="presParOf" srcId="{B6496DEE-83E1-1043-8A37-90E4D33D192F}" destId="{9EFFF604-0612-1147-B1AF-94196693D283}" srcOrd="6" destOrd="0" presId="urn:microsoft.com/office/officeart/2008/layout/HexagonCluster"/>
    <dgm:cxn modelId="{4450531C-41F6-EC40-9569-015F30A8455A}" type="presParOf" srcId="{9EFFF604-0612-1147-B1AF-94196693D283}" destId="{3E2A8400-8649-4B45-A770-3D4BAA472299}" srcOrd="0" destOrd="0" presId="urn:microsoft.com/office/officeart/2008/layout/HexagonCluster"/>
    <dgm:cxn modelId="{7F17FE8D-4058-2F42-B9A7-B1C64A5ED68B}" type="presParOf" srcId="{B6496DEE-83E1-1043-8A37-90E4D33D192F}" destId="{E11C8C0F-07F8-0C49-9E22-1F463834BED2}" srcOrd="7" destOrd="0" presId="urn:microsoft.com/office/officeart/2008/layout/HexagonCluster"/>
    <dgm:cxn modelId="{357274DA-EFDB-FE4D-9C12-EFE6C6AE2DEF}" type="presParOf" srcId="{E11C8C0F-07F8-0C49-9E22-1F463834BED2}" destId="{0436FC84-3A25-5948-BC4C-40359F024A52}" srcOrd="0" destOrd="0" presId="urn:microsoft.com/office/officeart/2008/layout/HexagonCluster"/>
    <dgm:cxn modelId="{972DA4ED-F1FB-1146-9752-4B7037AE7072}" type="presParOf" srcId="{B6496DEE-83E1-1043-8A37-90E4D33D192F}" destId="{9EA1C658-892F-9843-9883-D0DA35F1C8DE}" srcOrd="8" destOrd="0" presId="urn:microsoft.com/office/officeart/2008/layout/HexagonCluster"/>
    <dgm:cxn modelId="{00533DDF-7276-644A-B1EC-8B9392485CED}" type="presParOf" srcId="{9EA1C658-892F-9843-9883-D0DA35F1C8DE}" destId="{EF147572-8AF9-134E-84A0-4CE369954813}" srcOrd="0" destOrd="0" presId="urn:microsoft.com/office/officeart/2008/layout/HexagonCluster"/>
    <dgm:cxn modelId="{F416FAF1-389C-6E42-8ABF-573FE8420658}" type="presParOf" srcId="{B6496DEE-83E1-1043-8A37-90E4D33D192F}" destId="{9E1B99D9-4CDA-5E4C-B244-63AF722319F4}" srcOrd="9" destOrd="0" presId="urn:microsoft.com/office/officeart/2008/layout/HexagonCluster"/>
    <dgm:cxn modelId="{187594B8-A96E-7149-A42C-3659641A734E}" type="presParOf" srcId="{9E1B99D9-4CDA-5E4C-B244-63AF722319F4}" destId="{A5EB2FC3-4CB2-8A47-AD1A-D148F106D2C1}" srcOrd="0" destOrd="0" presId="urn:microsoft.com/office/officeart/2008/layout/HexagonCluster"/>
    <dgm:cxn modelId="{9F61AD4F-67B4-E248-AADD-4B91737B6ABD}" type="presParOf" srcId="{B6496DEE-83E1-1043-8A37-90E4D33D192F}" destId="{A030FA03-0CEF-CA46-80AE-C56733632A82}" srcOrd="10" destOrd="0" presId="urn:microsoft.com/office/officeart/2008/layout/HexagonCluster"/>
    <dgm:cxn modelId="{73C95E7B-7441-8F45-A72F-8A4CFB656111}" type="presParOf" srcId="{A030FA03-0CEF-CA46-80AE-C56733632A82}" destId="{C85E410A-1F20-B941-AB57-80EB7DEBC947}" srcOrd="0" destOrd="0" presId="urn:microsoft.com/office/officeart/2008/layout/HexagonCluster"/>
    <dgm:cxn modelId="{1C43E5A3-F378-6F40-BB1A-05E1BD1BDE9F}" type="presParOf" srcId="{B6496DEE-83E1-1043-8A37-90E4D33D192F}" destId="{498A501D-FA5A-4C47-A2CB-E273287BA2E1}" srcOrd="11" destOrd="0" presId="urn:microsoft.com/office/officeart/2008/layout/HexagonCluster"/>
    <dgm:cxn modelId="{840D6D22-B791-1D44-B735-0F560654798B}" type="presParOf" srcId="{498A501D-FA5A-4C47-A2CB-E273287BA2E1}" destId="{EBFEFAC6-9EAD-D646-AA27-0D65D4606277}" srcOrd="0" destOrd="0" presId="urn:microsoft.com/office/officeart/2008/layout/HexagonCluster"/>
    <dgm:cxn modelId="{F441C73B-FC0C-C443-90AE-83C60099ACC1}" type="presParOf" srcId="{B6496DEE-83E1-1043-8A37-90E4D33D192F}" destId="{EA0D37E1-5F5C-734B-9253-9B8BA820A75F}" srcOrd="12" destOrd="0" presId="urn:microsoft.com/office/officeart/2008/layout/HexagonCluster"/>
    <dgm:cxn modelId="{087BE1FA-23EE-3B4D-AD13-4A459BF2D949}" type="presParOf" srcId="{EA0D37E1-5F5C-734B-9253-9B8BA820A75F}" destId="{9AB1C7AE-EC63-6544-B020-4A033486BEF2}" srcOrd="0" destOrd="0" presId="urn:microsoft.com/office/officeart/2008/layout/HexagonCluster"/>
    <dgm:cxn modelId="{EBDACE85-FFB2-2C42-ABD9-608269149030}" type="presParOf" srcId="{B6496DEE-83E1-1043-8A37-90E4D33D192F}" destId="{07F63FE8-4D22-AD4C-B032-D7EB4FD58BBD}" srcOrd="13" destOrd="0" presId="urn:microsoft.com/office/officeart/2008/layout/HexagonCluster"/>
    <dgm:cxn modelId="{F4C4089C-4E08-A544-948E-5841C342D3A5}" type="presParOf" srcId="{07F63FE8-4D22-AD4C-B032-D7EB4FD58BBD}" destId="{99A13843-9D25-5642-B5B6-FCF17429BA0E}" srcOrd="0" destOrd="0" presId="urn:microsoft.com/office/officeart/2008/layout/HexagonCluster"/>
    <dgm:cxn modelId="{447E9C2F-292B-2947-80BA-9878E571057E}" type="presParOf" srcId="{B6496DEE-83E1-1043-8A37-90E4D33D192F}" destId="{7C1FBD3B-B0C9-BA41-84CF-D1CEB9D89528}" srcOrd="14" destOrd="0" presId="urn:microsoft.com/office/officeart/2008/layout/HexagonCluster"/>
    <dgm:cxn modelId="{E5A1D875-4C71-7241-8F37-73F815B2E2A4}" type="presParOf" srcId="{7C1FBD3B-B0C9-BA41-84CF-D1CEB9D89528}" destId="{90C1960B-571D-284A-9C0E-76AA67F7728E}" srcOrd="0" destOrd="0" presId="urn:microsoft.com/office/officeart/2008/layout/HexagonCluster"/>
    <dgm:cxn modelId="{A6D334C9-7CD5-6F48-AAE7-EB9F94E46D0E}" type="presParOf" srcId="{B6496DEE-83E1-1043-8A37-90E4D33D192F}" destId="{5164C87D-52BF-084B-B6AE-7AFF9B877C3C}" srcOrd="15" destOrd="0" presId="urn:microsoft.com/office/officeart/2008/layout/HexagonCluster"/>
    <dgm:cxn modelId="{7D50033C-825A-8D41-A4B5-A2D868DCAA9D}" type="presParOf" srcId="{5164C87D-52BF-084B-B6AE-7AFF9B877C3C}" destId="{3F353C59-9212-604E-9FE1-00E24C2013BD}" srcOrd="0" destOrd="0" presId="urn:microsoft.com/office/officeart/2008/layout/HexagonCluster"/>
    <dgm:cxn modelId="{3518F1EB-7286-A845-B9AE-7782E54B494A}" type="presParOf" srcId="{B6496DEE-83E1-1043-8A37-90E4D33D192F}" destId="{88F177A3-8258-9449-98D1-8F122148C845}" srcOrd="16" destOrd="0" presId="urn:microsoft.com/office/officeart/2008/layout/HexagonCluster"/>
    <dgm:cxn modelId="{CC8F6CEE-000C-634C-B977-89B454D616E4}" type="presParOf" srcId="{88F177A3-8258-9449-98D1-8F122148C845}" destId="{427C669C-7BC7-EB43-A49F-30FB193FF552}" srcOrd="0" destOrd="0" presId="urn:microsoft.com/office/officeart/2008/layout/HexagonCluster"/>
    <dgm:cxn modelId="{3435112C-C6E6-A742-BB2F-58F3802069A3}" type="presParOf" srcId="{B6496DEE-83E1-1043-8A37-90E4D33D192F}" destId="{7F1BD957-190C-1D45-B5B3-5F27A2E1B801}" srcOrd="17" destOrd="0" presId="urn:microsoft.com/office/officeart/2008/layout/HexagonCluster"/>
    <dgm:cxn modelId="{84CDF7BB-13AA-9A4D-88DD-291FF0EF8B87}" type="presParOf" srcId="{7F1BD957-190C-1D45-B5B3-5F27A2E1B801}" destId="{5E48EDCC-D157-D94F-9FE1-B03091B2DA65}" srcOrd="0" destOrd="0" presId="urn:microsoft.com/office/officeart/2008/layout/HexagonCluster"/>
    <dgm:cxn modelId="{EFF49CC4-F68A-174F-9629-B2F8962C2E84}" type="presParOf" srcId="{B6496DEE-83E1-1043-8A37-90E4D33D192F}" destId="{AC20956C-D362-794B-90C9-EE0AB6758B8F}" srcOrd="18" destOrd="0" presId="urn:microsoft.com/office/officeart/2008/layout/HexagonCluster"/>
    <dgm:cxn modelId="{C0214B0A-4AF9-CA4F-93D4-5AEEA3C8233E}" type="presParOf" srcId="{AC20956C-D362-794B-90C9-EE0AB6758B8F}" destId="{E3112393-0AD2-DE41-A075-756B244B7337}" srcOrd="0" destOrd="0" presId="urn:microsoft.com/office/officeart/2008/layout/HexagonCluster"/>
    <dgm:cxn modelId="{C65C0BD4-9E18-1445-AFCB-CF5926316F5A}" type="presParOf" srcId="{B6496DEE-83E1-1043-8A37-90E4D33D192F}" destId="{0AFBA512-AA83-9447-B252-360138076EA5}" srcOrd="19" destOrd="0" presId="urn:microsoft.com/office/officeart/2008/layout/HexagonCluster"/>
    <dgm:cxn modelId="{777D3AF5-13CB-F44D-9B52-B5F87D0DB6A0}" type="presParOf" srcId="{0AFBA512-AA83-9447-B252-360138076EA5}" destId="{90FD4C65-6E40-0F4A-86F9-586742428D34}" srcOrd="0" destOrd="0" presId="urn:microsoft.com/office/officeart/2008/layout/HexagonCluster"/>
    <dgm:cxn modelId="{DE62982B-8E0B-6048-8CB7-0A2506A6FA36}" type="presParOf" srcId="{B6496DEE-83E1-1043-8A37-90E4D33D192F}" destId="{3FD62264-23FF-DF47-A9EA-436EE7BEC8DC}" srcOrd="20" destOrd="0" presId="urn:microsoft.com/office/officeart/2008/layout/HexagonCluster"/>
    <dgm:cxn modelId="{51B9B028-31F1-6948-A108-09B878C59617}" type="presParOf" srcId="{3FD62264-23FF-DF47-A9EA-436EE7BEC8DC}" destId="{71D67BCF-4CC0-D24B-A90C-FB7ED5B9B487}" srcOrd="0" destOrd="0" presId="urn:microsoft.com/office/officeart/2008/layout/HexagonCluster"/>
    <dgm:cxn modelId="{6E14B3EA-F8DE-1642-9495-212788B44E87}" type="presParOf" srcId="{B6496DEE-83E1-1043-8A37-90E4D33D192F}" destId="{7C309620-4198-EC40-981B-2B2345D4B0CC}" srcOrd="21" destOrd="0" presId="urn:microsoft.com/office/officeart/2008/layout/HexagonCluster"/>
    <dgm:cxn modelId="{6798F092-5D8D-3F4F-9D8A-5B38BAF3FBEE}" type="presParOf" srcId="{7C309620-4198-EC40-981B-2B2345D4B0CC}" destId="{F55F2232-B96A-6B49-93B4-2B7EC20FA082}" srcOrd="0" destOrd="0" presId="urn:microsoft.com/office/officeart/2008/layout/HexagonCluster"/>
    <dgm:cxn modelId="{D718DB6D-9015-9A44-B663-655FC57EF723}" type="presParOf" srcId="{B6496DEE-83E1-1043-8A37-90E4D33D192F}" destId="{9B5AD006-674B-064B-9189-3A441B33FD8C}" srcOrd="22" destOrd="0" presId="urn:microsoft.com/office/officeart/2008/layout/HexagonCluster"/>
    <dgm:cxn modelId="{9F822B34-874F-104D-BA6E-E07FE489AD1E}" type="presParOf" srcId="{9B5AD006-674B-064B-9189-3A441B33FD8C}" destId="{ED5E8E41-8FBA-4A47-81FD-0ADF636F8318}" srcOrd="0" destOrd="0" presId="urn:microsoft.com/office/officeart/2008/layout/HexagonCluster"/>
    <dgm:cxn modelId="{2D7453B8-7630-E94A-8A14-687FF734A8A0}" type="presParOf" srcId="{B6496DEE-83E1-1043-8A37-90E4D33D192F}" destId="{B1780A60-BA84-824E-B220-02911648155A}" srcOrd="23" destOrd="0" presId="urn:microsoft.com/office/officeart/2008/layout/HexagonCluster"/>
    <dgm:cxn modelId="{67FDC876-2A7E-D745-9D2B-87BD5FF6EDD1}" type="presParOf" srcId="{B1780A60-BA84-824E-B220-02911648155A}" destId="{DE6486C8-3670-EE44-9D96-4D4CB2BD23EB}" srcOrd="0" destOrd="0" presId="urn:microsoft.com/office/officeart/2008/layout/HexagonCluster"/>
    <dgm:cxn modelId="{60BFE1EB-69D9-EB4C-A122-EB1BD85876B9}" type="presParOf" srcId="{B6496DEE-83E1-1043-8A37-90E4D33D192F}" destId="{7968D2A6-88AF-6F4A-90BF-00A897182FD6}" srcOrd="24" destOrd="0" presId="urn:microsoft.com/office/officeart/2008/layout/HexagonCluster"/>
    <dgm:cxn modelId="{FDB65DBF-2E5E-FD43-A383-1DAE2385B115}" type="presParOf" srcId="{7968D2A6-88AF-6F4A-90BF-00A897182FD6}" destId="{9DC69FBF-9FAF-ED40-9502-ECEE297E8FA3}" srcOrd="0" destOrd="0" presId="urn:microsoft.com/office/officeart/2008/layout/HexagonCluster"/>
    <dgm:cxn modelId="{30369A92-5155-0448-AB6B-D09F29DF079D}" type="presParOf" srcId="{B6496DEE-83E1-1043-8A37-90E4D33D192F}" destId="{6A05FA1E-071F-1545-9109-F71925A0B279}" srcOrd="25" destOrd="0" presId="urn:microsoft.com/office/officeart/2008/layout/HexagonCluster"/>
    <dgm:cxn modelId="{1125F99E-6378-D44E-8093-6D80CB88FA7A}" type="presParOf" srcId="{6A05FA1E-071F-1545-9109-F71925A0B279}" destId="{F81C4F8B-78F3-8643-8F76-9C443DC8E918}" srcOrd="0" destOrd="0" presId="urn:microsoft.com/office/officeart/2008/layout/HexagonCluster"/>
    <dgm:cxn modelId="{6612E8FC-658F-FB4D-92B4-D2C8C5BE3DCA}" type="presParOf" srcId="{B6496DEE-83E1-1043-8A37-90E4D33D192F}" destId="{BFF0025B-566E-8041-812F-1A79F8621A7E}" srcOrd="26" destOrd="0" presId="urn:microsoft.com/office/officeart/2008/layout/HexagonCluster"/>
    <dgm:cxn modelId="{80D7BAAA-1EC5-6046-AA64-426545A8DE23}" type="presParOf" srcId="{BFF0025B-566E-8041-812F-1A79F8621A7E}" destId="{8F39BF02-C06C-5943-98A3-4F90EB1BD0D2}" srcOrd="0" destOrd="0" presId="urn:microsoft.com/office/officeart/2008/layout/HexagonCluster"/>
    <dgm:cxn modelId="{35014523-C3A5-504E-861B-6044356E40DA}" type="presParOf" srcId="{B6496DEE-83E1-1043-8A37-90E4D33D192F}" destId="{EE67D576-F6F7-3741-870F-34E73BF4D147}" srcOrd="27" destOrd="0" presId="urn:microsoft.com/office/officeart/2008/layout/HexagonCluster"/>
    <dgm:cxn modelId="{4038E343-44C3-F641-87CF-5BF0E12A509A}" type="presParOf" srcId="{EE67D576-F6F7-3741-870F-34E73BF4D147}" destId="{9D585F94-DDE0-5F4D-90C2-AE7C7C6DD4A4}" srcOrd="0" destOrd="0" presId="urn:microsoft.com/office/officeart/2008/layout/HexagonCluster"/>
    <dgm:cxn modelId="{9B57D94F-3BBA-9247-B4EC-1701A51A0B20}" type="presParOf" srcId="{B6496DEE-83E1-1043-8A37-90E4D33D192F}" destId="{6B145F2C-A64B-9846-A4CD-B22305C949D6}" srcOrd="28" destOrd="0" presId="urn:microsoft.com/office/officeart/2008/layout/HexagonCluster"/>
    <dgm:cxn modelId="{A65299BA-DDF9-E144-B271-DB92F707A9A3}" type="presParOf" srcId="{6B145F2C-A64B-9846-A4CD-B22305C949D6}" destId="{23D06453-439A-8049-9F02-5267B0D168CA}" srcOrd="0" destOrd="0" presId="urn:microsoft.com/office/officeart/2008/layout/HexagonCluster"/>
    <dgm:cxn modelId="{975680AC-D3CD-914D-AFC1-1B66E9F64136}" type="presParOf" srcId="{B6496DEE-83E1-1043-8A37-90E4D33D192F}" destId="{169C9600-61CD-CD40-93CE-A95B45BE61F1}" srcOrd="29" destOrd="0" presId="urn:microsoft.com/office/officeart/2008/layout/HexagonCluster"/>
    <dgm:cxn modelId="{A243308A-9986-B34B-9C79-72328EBC400D}" type="presParOf" srcId="{169C9600-61CD-CD40-93CE-A95B45BE61F1}" destId="{EB39FCEB-9434-D441-B984-6664607FE885}" srcOrd="0" destOrd="0" presId="urn:microsoft.com/office/officeart/2008/layout/HexagonCluster"/>
    <dgm:cxn modelId="{AC1B3112-BC2C-C74F-BB9E-A64B0001E01D}" type="presParOf" srcId="{B6496DEE-83E1-1043-8A37-90E4D33D192F}" destId="{0EB49E0F-6C2B-E945-9CBA-41C464951BC9}" srcOrd="30" destOrd="0" presId="urn:microsoft.com/office/officeart/2008/layout/HexagonCluster"/>
    <dgm:cxn modelId="{DD87C777-673A-7E45-9690-E18E1D464143}" type="presParOf" srcId="{0EB49E0F-6C2B-E945-9CBA-41C464951BC9}" destId="{3001BC58-029B-1446-83B8-8B121CEFB955}" srcOrd="0" destOrd="0" presId="urn:microsoft.com/office/officeart/2008/layout/HexagonCluster"/>
    <dgm:cxn modelId="{AC8D99BA-85B4-2E4B-AA83-9645E8B6115A}" type="presParOf" srcId="{B6496DEE-83E1-1043-8A37-90E4D33D192F}" destId="{206453A3-F5C4-4842-BB52-8347C853C1A7}" srcOrd="31" destOrd="0" presId="urn:microsoft.com/office/officeart/2008/layout/HexagonCluster"/>
    <dgm:cxn modelId="{CFA339E0-5FE2-164A-AC81-BA1EA0F4683D}" type="presParOf" srcId="{206453A3-F5C4-4842-BB52-8347C853C1A7}" destId="{9410C04E-E187-1A4F-A7DE-43269AD7FAB6}" srcOrd="0" destOrd="0" presId="urn:microsoft.com/office/officeart/2008/layout/HexagonCluster"/>
    <dgm:cxn modelId="{A45879A2-6555-4E4E-8249-916C92FF8827}" type="presParOf" srcId="{B6496DEE-83E1-1043-8A37-90E4D33D192F}" destId="{51909103-05D0-9C41-9F43-D973D7C26F6D}" srcOrd="32" destOrd="0" presId="urn:microsoft.com/office/officeart/2008/layout/HexagonCluster"/>
    <dgm:cxn modelId="{1C6F00EB-3EB3-5948-BDB9-8F80B72610C8}" type="presParOf" srcId="{51909103-05D0-9C41-9F43-D973D7C26F6D}" destId="{7CB0F906-E7C9-F544-84E3-775735BD4CD7}" srcOrd="0" destOrd="0" presId="urn:microsoft.com/office/officeart/2008/layout/HexagonCluster"/>
    <dgm:cxn modelId="{477324AA-4A56-AF41-9103-3764F53F066D}" type="presParOf" srcId="{B6496DEE-83E1-1043-8A37-90E4D33D192F}" destId="{5D8AB595-659E-EA4C-9A23-24763127F1DD}" srcOrd="33" destOrd="0" presId="urn:microsoft.com/office/officeart/2008/layout/HexagonCluster"/>
    <dgm:cxn modelId="{3310B69E-9BAE-5D4F-A2CA-F5399DF650A4}" type="presParOf" srcId="{5D8AB595-659E-EA4C-9A23-24763127F1DD}" destId="{77120615-E5B2-AF4E-BEBF-D07E28C8BC3E}" srcOrd="0" destOrd="0" presId="urn:microsoft.com/office/officeart/2008/layout/HexagonCluster"/>
    <dgm:cxn modelId="{26D3EC79-6D96-7149-A0C0-49D2E2CFA6C8}" type="presParOf" srcId="{B6496DEE-83E1-1043-8A37-90E4D33D192F}" destId="{036E0A26-6D7E-4747-947B-D0149CA87691}" srcOrd="34" destOrd="0" presId="urn:microsoft.com/office/officeart/2008/layout/HexagonCluster"/>
    <dgm:cxn modelId="{053F8469-BEA6-D341-9F9A-F3862796CFD3}" type="presParOf" srcId="{036E0A26-6D7E-4747-947B-D0149CA87691}" destId="{7F95A034-FD62-2F4B-A5FD-5E635A86F0EF}" srcOrd="0" destOrd="0" presId="urn:microsoft.com/office/officeart/2008/layout/HexagonCluster"/>
    <dgm:cxn modelId="{A1074686-D203-9747-929C-488A7877B470}" type="presParOf" srcId="{B6496DEE-83E1-1043-8A37-90E4D33D192F}" destId="{3164B1B5-7E3F-764B-8AF5-73366D38FBDB}" srcOrd="35" destOrd="0" presId="urn:microsoft.com/office/officeart/2008/layout/HexagonCluster"/>
    <dgm:cxn modelId="{AC1DB702-A348-EF45-9E91-68845C9F85B9}" type="presParOf" srcId="{3164B1B5-7E3F-764B-8AF5-73366D38FBDB}" destId="{BC0FAB5C-27A2-D947-9250-007294CE9916}" srcOrd="0" destOrd="0" presId="urn:microsoft.com/office/officeart/2008/layout/HexagonCluster"/>
    <dgm:cxn modelId="{103552CF-FDC4-6546-A460-BAC128D44BC0}" type="presParOf" srcId="{B6496DEE-83E1-1043-8A37-90E4D33D192F}" destId="{904FBC00-08B3-8242-A957-7CBBDF925E2D}" srcOrd="36" destOrd="0" presId="urn:microsoft.com/office/officeart/2008/layout/HexagonCluster"/>
    <dgm:cxn modelId="{66E080B1-FB9A-AC45-9A3F-ED8CBAE3CCA3}" type="presParOf" srcId="{904FBC00-08B3-8242-A957-7CBBDF925E2D}" destId="{0F336AA7-5E10-E048-B7FB-77DF7626AC13}" srcOrd="0" destOrd="0" presId="urn:microsoft.com/office/officeart/2008/layout/HexagonCluster"/>
    <dgm:cxn modelId="{254BE727-203C-9645-9C08-AFB0B148E59E}" type="presParOf" srcId="{B6496DEE-83E1-1043-8A37-90E4D33D192F}" destId="{48B42296-A7C8-3C48-B80A-6C227C29CAEF}" srcOrd="37" destOrd="0" presId="urn:microsoft.com/office/officeart/2008/layout/HexagonCluster"/>
    <dgm:cxn modelId="{84BF2D28-41BD-B142-8B15-1FBAC753D17E}" type="presParOf" srcId="{48B42296-A7C8-3C48-B80A-6C227C29CAEF}" destId="{D42524D6-0718-7B4E-B314-9EFBBE990E8B}" srcOrd="0" destOrd="0" presId="urn:microsoft.com/office/officeart/2008/layout/HexagonCluster"/>
    <dgm:cxn modelId="{CF447D4F-2C8A-D742-AC9D-DE9B7AA3B46C}" type="presParOf" srcId="{B6496DEE-83E1-1043-8A37-90E4D33D192F}" destId="{DE22E53A-BC75-C844-BD7B-C2FADE0B5DDA}" srcOrd="38" destOrd="0" presId="urn:microsoft.com/office/officeart/2008/layout/HexagonCluster"/>
    <dgm:cxn modelId="{E0AE35CE-368F-0B48-B985-38017C46EA4A}" type="presParOf" srcId="{DE22E53A-BC75-C844-BD7B-C2FADE0B5DDA}" destId="{A86CD4B8-3E13-1545-A8CA-5DBD6303A61A}" srcOrd="0" destOrd="0" presId="urn:microsoft.com/office/officeart/2008/layout/HexagonCluster"/>
    <dgm:cxn modelId="{4016D25A-DE67-4044-BA1D-7717419F2C57}" type="presParOf" srcId="{B6496DEE-83E1-1043-8A37-90E4D33D192F}" destId="{F88D995A-D7DF-1F42-A60C-6460C00A67C0}" srcOrd="39" destOrd="0" presId="urn:microsoft.com/office/officeart/2008/layout/HexagonCluster"/>
    <dgm:cxn modelId="{11390DA2-A5F1-C943-B594-C731EBF826CE}" type="presParOf" srcId="{F88D995A-D7DF-1F42-A60C-6460C00A67C0}" destId="{17F8730F-380B-5B4A-A576-1335644CBD74}" srcOrd="0" destOrd="0" presId="urn:microsoft.com/office/officeart/2008/layout/HexagonCluster"/>
    <dgm:cxn modelId="{E04F035B-D34F-6C44-902A-ADEE1FA8ECB8}" type="presParOf" srcId="{B6496DEE-83E1-1043-8A37-90E4D33D192F}" destId="{E0D97279-5CA9-AA4B-9134-BA6566DA9585}" srcOrd="40" destOrd="0" presId="urn:microsoft.com/office/officeart/2008/layout/HexagonCluster"/>
    <dgm:cxn modelId="{D7E70A92-3C43-344D-A0AD-EA216E136374}" type="presParOf" srcId="{E0D97279-5CA9-AA4B-9134-BA6566DA9585}" destId="{5EB7271B-3E15-C34F-96B2-3D4F7B4F62BC}" srcOrd="0" destOrd="0" presId="urn:microsoft.com/office/officeart/2008/layout/HexagonCluster"/>
    <dgm:cxn modelId="{B3DE310E-A58F-ED4D-93F2-1704F94CCEE4}" type="presParOf" srcId="{B6496DEE-83E1-1043-8A37-90E4D33D192F}" destId="{CE4CD176-9384-CA41-BE15-A5DA0437A60D}" srcOrd="41" destOrd="0" presId="urn:microsoft.com/office/officeart/2008/layout/HexagonCluster"/>
    <dgm:cxn modelId="{44FF9B9C-7BFF-D74C-B421-0C3A34A12B1E}" type="presParOf" srcId="{CE4CD176-9384-CA41-BE15-A5DA0437A60D}" destId="{66DDCDF1-0890-5841-96BB-8CFABCFBDF77}" srcOrd="0" destOrd="0" presId="urn:microsoft.com/office/officeart/2008/layout/HexagonCluster"/>
    <dgm:cxn modelId="{C631C59A-FD35-8E47-A965-14CA903F281B}" type="presParOf" srcId="{B6496DEE-83E1-1043-8A37-90E4D33D192F}" destId="{4A220E98-F3D7-BE41-AA7F-482C1F1320BC}" srcOrd="42" destOrd="0" presId="urn:microsoft.com/office/officeart/2008/layout/HexagonCluster"/>
    <dgm:cxn modelId="{080BCCF2-DEDF-F746-AD1D-4D471E1BD7C8}" type="presParOf" srcId="{4A220E98-F3D7-BE41-AA7F-482C1F1320BC}" destId="{F1513247-F7BB-EF4B-9C29-321F0FECCC91}" srcOrd="0" destOrd="0" presId="urn:microsoft.com/office/officeart/2008/layout/HexagonCluster"/>
    <dgm:cxn modelId="{90891AAF-5AD4-5A4D-8FFA-26663ED9C4C3}" type="presParOf" srcId="{B6496DEE-83E1-1043-8A37-90E4D33D192F}" destId="{6B67EA95-7351-014B-8E49-3F1944DEDF51}" srcOrd="43" destOrd="0" presId="urn:microsoft.com/office/officeart/2008/layout/HexagonCluster"/>
    <dgm:cxn modelId="{E2D7089B-9369-2B41-AFAA-376D10D10440}" type="presParOf" srcId="{6B67EA95-7351-014B-8E49-3F1944DEDF51}" destId="{53EEAF25-FA82-F346-8A29-EC99078CC731}" srcOrd="0" destOrd="0" presId="urn:microsoft.com/office/officeart/2008/layout/HexagonCluster"/>
    <dgm:cxn modelId="{A46B2EE5-0F4E-2B40-AAA1-04C674639F97}" type="presParOf" srcId="{B6496DEE-83E1-1043-8A37-90E4D33D192F}" destId="{E3D0E298-EED5-5A43-8D67-5F229E7C0FCB}" srcOrd="44" destOrd="0" presId="urn:microsoft.com/office/officeart/2008/layout/HexagonCluster"/>
    <dgm:cxn modelId="{4FAC4A42-089F-9445-A1FE-F461B1E42CED}" type="presParOf" srcId="{E3D0E298-EED5-5A43-8D67-5F229E7C0FCB}" destId="{8C5A1C99-4EC7-5F41-B55B-6D6606F450EB}" srcOrd="0" destOrd="0" presId="urn:microsoft.com/office/officeart/2008/layout/HexagonCluster"/>
    <dgm:cxn modelId="{1D6C6B05-79A1-7B4F-BAC1-B73F9DE0A67E}" type="presParOf" srcId="{B6496DEE-83E1-1043-8A37-90E4D33D192F}" destId="{C7B4CEEE-76C6-4243-B4BD-FCAEA02D7DB7}" srcOrd="45" destOrd="0" presId="urn:microsoft.com/office/officeart/2008/layout/HexagonCluster"/>
    <dgm:cxn modelId="{6B72F222-9A89-7E48-953E-9AEE722604E2}" type="presParOf" srcId="{C7B4CEEE-76C6-4243-B4BD-FCAEA02D7DB7}" destId="{3D2A3C51-DCC9-6049-84F9-23243C8BA9E4}" srcOrd="0" destOrd="0" presId="urn:microsoft.com/office/officeart/2008/layout/HexagonCluster"/>
    <dgm:cxn modelId="{01577CE6-9C4F-5C4F-9064-E36762F5AF3E}" type="presParOf" srcId="{B6496DEE-83E1-1043-8A37-90E4D33D192F}" destId="{F72966BE-9BFC-4C48-A4DF-16A2579B089B}" srcOrd="46" destOrd="0" presId="urn:microsoft.com/office/officeart/2008/layout/HexagonCluster"/>
    <dgm:cxn modelId="{C044789A-5B66-DC42-A46C-E0FFD9454537}" type="presParOf" srcId="{F72966BE-9BFC-4C48-A4DF-16A2579B089B}" destId="{6DFB3A30-745F-2F4F-90BC-32A3AED868E6}" srcOrd="0" destOrd="0" presId="urn:microsoft.com/office/officeart/2008/layout/HexagonCluster"/>
    <dgm:cxn modelId="{286DAB94-B3A2-864C-B31F-A394FE9132FA}" type="presParOf" srcId="{B6496DEE-83E1-1043-8A37-90E4D33D192F}" destId="{5C6FBA0D-9C9E-814C-B3D4-812A2B87F928}" srcOrd="47" destOrd="0" presId="urn:microsoft.com/office/officeart/2008/layout/HexagonCluster"/>
    <dgm:cxn modelId="{B21FE866-09F4-6B4D-9824-C61C3D2F877D}" type="presParOf" srcId="{5C6FBA0D-9C9E-814C-B3D4-812A2B87F928}" destId="{72FD0386-4E29-A74B-9E10-EB6AE2A4D1DB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C28D5F-8FE3-2A42-82D0-CC8D697BA449}" type="doc">
      <dgm:prSet loTypeId="urn:microsoft.com/office/officeart/2005/8/layout/hChevron3" loCatId="" qsTypeId="urn:microsoft.com/office/officeart/2005/8/quickstyle/simple1" qsCatId="simple" csTypeId="urn:microsoft.com/office/officeart/2005/8/colors/accent1_2" csCatId="accent1" phldr="1"/>
      <dgm:spPr/>
    </dgm:pt>
    <dgm:pt modelId="{57D98E11-CED5-6744-8E02-8788F7845FF5}">
      <dgm:prSet phldrT="[Text]"/>
      <dgm:spPr/>
      <dgm:t>
        <a:bodyPr/>
        <a:lstStyle/>
        <a:p>
          <a:r>
            <a:rPr lang="en-US" dirty="0"/>
            <a:t>SD</a:t>
          </a:r>
        </a:p>
      </dgm:t>
    </dgm:pt>
    <dgm:pt modelId="{33B3D56D-772D-9647-8CE9-57EE00FD1145}" type="parTrans" cxnId="{31D1DFAF-348A-234E-94AD-08F5BBA5CB34}">
      <dgm:prSet/>
      <dgm:spPr/>
      <dgm:t>
        <a:bodyPr/>
        <a:lstStyle/>
        <a:p>
          <a:endParaRPr lang="en-US"/>
        </a:p>
      </dgm:t>
    </dgm:pt>
    <dgm:pt modelId="{441D46D3-5C5C-7C43-A570-7ACEB1B4A965}" type="sibTrans" cxnId="{31D1DFAF-348A-234E-94AD-08F5BBA5CB34}">
      <dgm:prSet/>
      <dgm:spPr/>
      <dgm:t>
        <a:bodyPr/>
        <a:lstStyle/>
        <a:p>
          <a:endParaRPr lang="en-US"/>
        </a:p>
      </dgm:t>
    </dgm:pt>
    <dgm:pt modelId="{4D6AEB2F-9E39-DE43-862D-E47F99ACE714}">
      <dgm:prSet phldrT="[Text]"/>
      <dgm:spPr/>
      <dgm:t>
        <a:bodyPr/>
        <a:lstStyle/>
        <a:p>
          <a:r>
            <a:rPr lang="en-US" dirty="0"/>
            <a:t>DD</a:t>
          </a:r>
        </a:p>
      </dgm:t>
    </dgm:pt>
    <dgm:pt modelId="{6B553A13-A123-8F4D-B946-8FD11104744D}" type="parTrans" cxnId="{8C3803BE-D7FF-E34B-9058-94301D673488}">
      <dgm:prSet/>
      <dgm:spPr/>
      <dgm:t>
        <a:bodyPr/>
        <a:lstStyle/>
        <a:p>
          <a:endParaRPr lang="en-US"/>
        </a:p>
      </dgm:t>
    </dgm:pt>
    <dgm:pt modelId="{A8E415D8-730F-544E-9340-C390F6EFAA14}" type="sibTrans" cxnId="{8C3803BE-D7FF-E34B-9058-94301D673488}">
      <dgm:prSet/>
      <dgm:spPr/>
      <dgm:t>
        <a:bodyPr/>
        <a:lstStyle/>
        <a:p>
          <a:endParaRPr lang="en-US"/>
        </a:p>
      </dgm:t>
    </dgm:pt>
    <dgm:pt modelId="{D7BBA898-45AF-D843-8AF4-D15C21898A8A}">
      <dgm:prSet phldrT="[Text]"/>
      <dgm:spPr/>
      <dgm:t>
        <a:bodyPr/>
        <a:lstStyle/>
        <a:p>
          <a:r>
            <a:rPr lang="en-US" dirty="0"/>
            <a:t>CD</a:t>
          </a:r>
        </a:p>
      </dgm:t>
    </dgm:pt>
    <dgm:pt modelId="{2993D4FF-FD69-3444-98A0-A5A7F1A8D956}" type="parTrans" cxnId="{4F7F9B03-A2B4-5942-A976-9C6044534182}">
      <dgm:prSet/>
      <dgm:spPr/>
      <dgm:t>
        <a:bodyPr/>
        <a:lstStyle/>
        <a:p>
          <a:endParaRPr lang="en-US"/>
        </a:p>
      </dgm:t>
    </dgm:pt>
    <dgm:pt modelId="{70399463-0DC4-B34C-918F-849C6E585C3C}" type="sibTrans" cxnId="{4F7F9B03-A2B4-5942-A976-9C6044534182}">
      <dgm:prSet/>
      <dgm:spPr/>
      <dgm:t>
        <a:bodyPr/>
        <a:lstStyle/>
        <a:p>
          <a:endParaRPr lang="en-US"/>
        </a:p>
      </dgm:t>
    </dgm:pt>
    <dgm:pt modelId="{F363ADB9-3C51-EC4D-864A-FB699293A84C}">
      <dgm:prSet phldrT="[Text]"/>
      <dgm:spPr/>
      <dgm:t>
        <a:bodyPr/>
        <a:lstStyle/>
        <a:p>
          <a:r>
            <a:rPr lang="en-US" dirty="0"/>
            <a:t>BID</a:t>
          </a:r>
        </a:p>
      </dgm:t>
    </dgm:pt>
    <dgm:pt modelId="{FE71BF0F-C532-8145-A8E4-1C3C44AABF9E}" type="parTrans" cxnId="{B3C13E10-FC42-5B44-896F-2FE56D7BE7D3}">
      <dgm:prSet/>
      <dgm:spPr/>
      <dgm:t>
        <a:bodyPr/>
        <a:lstStyle/>
        <a:p>
          <a:endParaRPr lang="en-US"/>
        </a:p>
      </dgm:t>
    </dgm:pt>
    <dgm:pt modelId="{11CDC09A-D968-9948-85CA-4B7975CB283F}" type="sibTrans" cxnId="{B3C13E10-FC42-5B44-896F-2FE56D7BE7D3}">
      <dgm:prSet/>
      <dgm:spPr/>
      <dgm:t>
        <a:bodyPr/>
        <a:lstStyle/>
        <a:p>
          <a:endParaRPr lang="en-US"/>
        </a:p>
      </dgm:t>
    </dgm:pt>
    <dgm:pt modelId="{AD1D4A09-244B-DF4A-AAA7-5EFF23C1FD7F}">
      <dgm:prSet phldrT="[Text]"/>
      <dgm:spPr/>
      <dgm:t>
        <a:bodyPr/>
        <a:lstStyle/>
        <a:p>
          <a:r>
            <a:rPr lang="en-US" dirty="0"/>
            <a:t>BUILD</a:t>
          </a:r>
        </a:p>
      </dgm:t>
    </dgm:pt>
    <dgm:pt modelId="{20768D08-2E1D-7C4D-B465-1784445952CF}" type="parTrans" cxnId="{DB28C190-00E5-8444-8EAF-630EBB690CCD}">
      <dgm:prSet/>
      <dgm:spPr/>
      <dgm:t>
        <a:bodyPr/>
        <a:lstStyle/>
        <a:p>
          <a:endParaRPr lang="en-US"/>
        </a:p>
      </dgm:t>
    </dgm:pt>
    <dgm:pt modelId="{777F8880-8A52-D249-935C-616730A69D8B}" type="sibTrans" cxnId="{DB28C190-00E5-8444-8EAF-630EBB690CCD}">
      <dgm:prSet/>
      <dgm:spPr/>
      <dgm:t>
        <a:bodyPr/>
        <a:lstStyle/>
        <a:p>
          <a:endParaRPr lang="en-US"/>
        </a:p>
      </dgm:t>
    </dgm:pt>
    <dgm:pt modelId="{D0B6627F-6361-6D43-835D-4B8D9D6A2298}">
      <dgm:prSet phldrT="[Text]"/>
      <dgm:spPr/>
      <dgm:t>
        <a:bodyPr/>
        <a:lstStyle/>
        <a:p>
          <a:r>
            <a:rPr lang="en-US" dirty="0"/>
            <a:t>OCCUPY</a:t>
          </a:r>
        </a:p>
      </dgm:t>
    </dgm:pt>
    <dgm:pt modelId="{9F41D5DE-0129-7945-8A73-5742EA61A877}" type="parTrans" cxnId="{4F7B2E11-295F-F347-846E-6DAE8CC7C319}">
      <dgm:prSet/>
      <dgm:spPr/>
      <dgm:t>
        <a:bodyPr/>
        <a:lstStyle/>
        <a:p>
          <a:endParaRPr lang="en-US"/>
        </a:p>
      </dgm:t>
    </dgm:pt>
    <dgm:pt modelId="{2A39AC70-07CF-D243-B508-207C8F28A018}" type="sibTrans" cxnId="{4F7B2E11-295F-F347-846E-6DAE8CC7C319}">
      <dgm:prSet/>
      <dgm:spPr/>
      <dgm:t>
        <a:bodyPr/>
        <a:lstStyle/>
        <a:p>
          <a:endParaRPr lang="en-US"/>
        </a:p>
      </dgm:t>
    </dgm:pt>
    <dgm:pt modelId="{712F66E5-EACB-0F4D-AF9E-8407BDB7254F}" type="pres">
      <dgm:prSet presAssocID="{B8C28D5F-8FE3-2A42-82D0-CC8D697BA449}" presName="Name0" presStyleCnt="0">
        <dgm:presLayoutVars>
          <dgm:dir/>
          <dgm:resizeHandles val="exact"/>
        </dgm:presLayoutVars>
      </dgm:prSet>
      <dgm:spPr/>
    </dgm:pt>
    <dgm:pt modelId="{43E9A0A5-898E-8C44-8A0D-55E5E263D7FD}" type="pres">
      <dgm:prSet presAssocID="{57D98E11-CED5-6744-8E02-8788F7845FF5}" presName="parTxOnly" presStyleLbl="node1" presStyleIdx="0" presStyleCnt="6">
        <dgm:presLayoutVars>
          <dgm:bulletEnabled val="1"/>
        </dgm:presLayoutVars>
      </dgm:prSet>
      <dgm:spPr/>
    </dgm:pt>
    <dgm:pt modelId="{7BA85BEE-FD68-8242-BFE8-443DDAEF6392}" type="pres">
      <dgm:prSet presAssocID="{441D46D3-5C5C-7C43-A570-7ACEB1B4A965}" presName="parSpace" presStyleCnt="0"/>
      <dgm:spPr/>
    </dgm:pt>
    <dgm:pt modelId="{D0DDD596-FC95-3C4F-B95B-59202526EDFE}" type="pres">
      <dgm:prSet presAssocID="{4D6AEB2F-9E39-DE43-862D-E47F99ACE714}" presName="parTxOnly" presStyleLbl="node1" presStyleIdx="1" presStyleCnt="6">
        <dgm:presLayoutVars>
          <dgm:bulletEnabled val="1"/>
        </dgm:presLayoutVars>
      </dgm:prSet>
      <dgm:spPr/>
    </dgm:pt>
    <dgm:pt modelId="{566BA987-001F-6548-8687-77DB79E13008}" type="pres">
      <dgm:prSet presAssocID="{A8E415D8-730F-544E-9340-C390F6EFAA14}" presName="parSpace" presStyleCnt="0"/>
      <dgm:spPr/>
    </dgm:pt>
    <dgm:pt modelId="{B871D0AB-54A3-C548-A22A-64F59FF606C7}" type="pres">
      <dgm:prSet presAssocID="{D7BBA898-45AF-D843-8AF4-D15C21898A8A}" presName="parTxOnly" presStyleLbl="node1" presStyleIdx="2" presStyleCnt="6">
        <dgm:presLayoutVars>
          <dgm:bulletEnabled val="1"/>
        </dgm:presLayoutVars>
      </dgm:prSet>
      <dgm:spPr/>
    </dgm:pt>
    <dgm:pt modelId="{51130A6A-52D3-6A44-B14C-3AB98B4A15F3}" type="pres">
      <dgm:prSet presAssocID="{70399463-0DC4-B34C-918F-849C6E585C3C}" presName="parSpace" presStyleCnt="0"/>
      <dgm:spPr/>
    </dgm:pt>
    <dgm:pt modelId="{BCD31934-D42F-A646-87AA-8FB17CBF4D01}" type="pres">
      <dgm:prSet presAssocID="{F363ADB9-3C51-EC4D-864A-FB699293A84C}" presName="parTxOnly" presStyleLbl="node1" presStyleIdx="3" presStyleCnt="6">
        <dgm:presLayoutVars>
          <dgm:bulletEnabled val="1"/>
        </dgm:presLayoutVars>
      </dgm:prSet>
      <dgm:spPr/>
    </dgm:pt>
    <dgm:pt modelId="{921C728D-2468-B841-BDDC-97E7C3D06087}" type="pres">
      <dgm:prSet presAssocID="{11CDC09A-D968-9948-85CA-4B7975CB283F}" presName="parSpace" presStyleCnt="0"/>
      <dgm:spPr/>
    </dgm:pt>
    <dgm:pt modelId="{11D6829A-B512-854C-AF05-7A2874166259}" type="pres">
      <dgm:prSet presAssocID="{AD1D4A09-244B-DF4A-AAA7-5EFF23C1FD7F}" presName="parTxOnly" presStyleLbl="node1" presStyleIdx="4" presStyleCnt="6">
        <dgm:presLayoutVars>
          <dgm:bulletEnabled val="1"/>
        </dgm:presLayoutVars>
      </dgm:prSet>
      <dgm:spPr/>
    </dgm:pt>
    <dgm:pt modelId="{145A1B3A-C1AF-704B-B663-D2CDE55E9B79}" type="pres">
      <dgm:prSet presAssocID="{777F8880-8A52-D249-935C-616730A69D8B}" presName="parSpace" presStyleCnt="0"/>
      <dgm:spPr/>
    </dgm:pt>
    <dgm:pt modelId="{E1E14319-D903-4047-8EBC-AF053681CAE2}" type="pres">
      <dgm:prSet presAssocID="{D0B6627F-6361-6D43-835D-4B8D9D6A2298}" presName="parTxOnly" presStyleLbl="node1" presStyleIdx="5" presStyleCnt="6">
        <dgm:presLayoutVars>
          <dgm:bulletEnabled val="1"/>
        </dgm:presLayoutVars>
      </dgm:prSet>
      <dgm:spPr/>
    </dgm:pt>
  </dgm:ptLst>
  <dgm:cxnLst>
    <dgm:cxn modelId="{4F7F9B03-A2B4-5942-A976-9C6044534182}" srcId="{B8C28D5F-8FE3-2A42-82D0-CC8D697BA449}" destId="{D7BBA898-45AF-D843-8AF4-D15C21898A8A}" srcOrd="2" destOrd="0" parTransId="{2993D4FF-FD69-3444-98A0-A5A7F1A8D956}" sibTransId="{70399463-0DC4-B34C-918F-849C6E585C3C}"/>
    <dgm:cxn modelId="{B3C13E10-FC42-5B44-896F-2FE56D7BE7D3}" srcId="{B8C28D5F-8FE3-2A42-82D0-CC8D697BA449}" destId="{F363ADB9-3C51-EC4D-864A-FB699293A84C}" srcOrd="3" destOrd="0" parTransId="{FE71BF0F-C532-8145-A8E4-1C3C44AABF9E}" sibTransId="{11CDC09A-D968-9948-85CA-4B7975CB283F}"/>
    <dgm:cxn modelId="{4F7B2E11-295F-F347-846E-6DAE8CC7C319}" srcId="{B8C28D5F-8FE3-2A42-82D0-CC8D697BA449}" destId="{D0B6627F-6361-6D43-835D-4B8D9D6A2298}" srcOrd="5" destOrd="0" parTransId="{9F41D5DE-0129-7945-8A73-5742EA61A877}" sibTransId="{2A39AC70-07CF-D243-B508-207C8F28A018}"/>
    <dgm:cxn modelId="{D5A70919-2876-984E-BCD9-843EACFB62B0}" type="presOf" srcId="{AD1D4A09-244B-DF4A-AAA7-5EFF23C1FD7F}" destId="{11D6829A-B512-854C-AF05-7A2874166259}" srcOrd="0" destOrd="0" presId="urn:microsoft.com/office/officeart/2005/8/layout/hChevron3"/>
    <dgm:cxn modelId="{80A4851D-D206-7A44-9CC7-6F1411FF2729}" type="presOf" srcId="{F363ADB9-3C51-EC4D-864A-FB699293A84C}" destId="{BCD31934-D42F-A646-87AA-8FB17CBF4D01}" srcOrd="0" destOrd="0" presId="urn:microsoft.com/office/officeart/2005/8/layout/hChevron3"/>
    <dgm:cxn modelId="{5BD51127-7C9D-7E45-9230-48401AF30295}" type="presOf" srcId="{4D6AEB2F-9E39-DE43-862D-E47F99ACE714}" destId="{D0DDD596-FC95-3C4F-B95B-59202526EDFE}" srcOrd="0" destOrd="0" presId="urn:microsoft.com/office/officeart/2005/8/layout/hChevron3"/>
    <dgm:cxn modelId="{41801B5E-59ED-944F-BA87-0C8F5B15B17E}" type="presOf" srcId="{D0B6627F-6361-6D43-835D-4B8D9D6A2298}" destId="{E1E14319-D903-4047-8EBC-AF053681CAE2}" srcOrd="0" destOrd="0" presId="urn:microsoft.com/office/officeart/2005/8/layout/hChevron3"/>
    <dgm:cxn modelId="{2973F383-413A-8E42-99BB-125F1AADB1B9}" type="presOf" srcId="{57D98E11-CED5-6744-8E02-8788F7845FF5}" destId="{43E9A0A5-898E-8C44-8A0D-55E5E263D7FD}" srcOrd="0" destOrd="0" presId="urn:microsoft.com/office/officeart/2005/8/layout/hChevron3"/>
    <dgm:cxn modelId="{DB28C190-00E5-8444-8EAF-630EBB690CCD}" srcId="{B8C28D5F-8FE3-2A42-82D0-CC8D697BA449}" destId="{AD1D4A09-244B-DF4A-AAA7-5EFF23C1FD7F}" srcOrd="4" destOrd="0" parTransId="{20768D08-2E1D-7C4D-B465-1784445952CF}" sibTransId="{777F8880-8A52-D249-935C-616730A69D8B}"/>
    <dgm:cxn modelId="{31D1DFAF-348A-234E-94AD-08F5BBA5CB34}" srcId="{B8C28D5F-8FE3-2A42-82D0-CC8D697BA449}" destId="{57D98E11-CED5-6744-8E02-8788F7845FF5}" srcOrd="0" destOrd="0" parTransId="{33B3D56D-772D-9647-8CE9-57EE00FD1145}" sibTransId="{441D46D3-5C5C-7C43-A570-7ACEB1B4A965}"/>
    <dgm:cxn modelId="{3F6EA4B1-1EA0-1048-A16F-A9C259624105}" type="presOf" srcId="{B8C28D5F-8FE3-2A42-82D0-CC8D697BA449}" destId="{712F66E5-EACB-0F4D-AF9E-8407BDB7254F}" srcOrd="0" destOrd="0" presId="urn:microsoft.com/office/officeart/2005/8/layout/hChevron3"/>
    <dgm:cxn modelId="{8C3803BE-D7FF-E34B-9058-94301D673488}" srcId="{B8C28D5F-8FE3-2A42-82D0-CC8D697BA449}" destId="{4D6AEB2F-9E39-DE43-862D-E47F99ACE714}" srcOrd="1" destOrd="0" parTransId="{6B553A13-A123-8F4D-B946-8FD11104744D}" sibTransId="{A8E415D8-730F-544E-9340-C390F6EFAA14}"/>
    <dgm:cxn modelId="{9E5502F6-7E42-594B-9C50-F0D54A825CB6}" type="presOf" srcId="{D7BBA898-45AF-D843-8AF4-D15C21898A8A}" destId="{B871D0AB-54A3-C548-A22A-64F59FF606C7}" srcOrd="0" destOrd="0" presId="urn:microsoft.com/office/officeart/2005/8/layout/hChevron3"/>
    <dgm:cxn modelId="{375272BB-EBCC-E74B-A53B-50F8E2C2515A}" type="presParOf" srcId="{712F66E5-EACB-0F4D-AF9E-8407BDB7254F}" destId="{43E9A0A5-898E-8C44-8A0D-55E5E263D7FD}" srcOrd="0" destOrd="0" presId="urn:microsoft.com/office/officeart/2005/8/layout/hChevron3"/>
    <dgm:cxn modelId="{44F89111-8573-9042-B593-F53ABDB53987}" type="presParOf" srcId="{712F66E5-EACB-0F4D-AF9E-8407BDB7254F}" destId="{7BA85BEE-FD68-8242-BFE8-443DDAEF6392}" srcOrd="1" destOrd="0" presId="urn:microsoft.com/office/officeart/2005/8/layout/hChevron3"/>
    <dgm:cxn modelId="{82091DBF-4AFF-1442-95B6-6D8E131B6E90}" type="presParOf" srcId="{712F66E5-EACB-0F4D-AF9E-8407BDB7254F}" destId="{D0DDD596-FC95-3C4F-B95B-59202526EDFE}" srcOrd="2" destOrd="0" presId="urn:microsoft.com/office/officeart/2005/8/layout/hChevron3"/>
    <dgm:cxn modelId="{0EA030FC-BCA2-2743-BC47-E72D4735E96B}" type="presParOf" srcId="{712F66E5-EACB-0F4D-AF9E-8407BDB7254F}" destId="{566BA987-001F-6548-8687-77DB79E13008}" srcOrd="3" destOrd="0" presId="urn:microsoft.com/office/officeart/2005/8/layout/hChevron3"/>
    <dgm:cxn modelId="{E0D9B984-F1C0-1941-87E7-A63A5E608449}" type="presParOf" srcId="{712F66E5-EACB-0F4D-AF9E-8407BDB7254F}" destId="{B871D0AB-54A3-C548-A22A-64F59FF606C7}" srcOrd="4" destOrd="0" presId="urn:microsoft.com/office/officeart/2005/8/layout/hChevron3"/>
    <dgm:cxn modelId="{F97163AE-D432-C84D-B2BC-9331E26265B8}" type="presParOf" srcId="{712F66E5-EACB-0F4D-AF9E-8407BDB7254F}" destId="{51130A6A-52D3-6A44-B14C-3AB98B4A15F3}" srcOrd="5" destOrd="0" presId="urn:microsoft.com/office/officeart/2005/8/layout/hChevron3"/>
    <dgm:cxn modelId="{AB471D55-B422-6644-8331-81A6F185C961}" type="presParOf" srcId="{712F66E5-EACB-0F4D-AF9E-8407BDB7254F}" destId="{BCD31934-D42F-A646-87AA-8FB17CBF4D01}" srcOrd="6" destOrd="0" presId="urn:microsoft.com/office/officeart/2005/8/layout/hChevron3"/>
    <dgm:cxn modelId="{6EFA05DF-9C1C-BD42-A1DE-10175A661942}" type="presParOf" srcId="{712F66E5-EACB-0F4D-AF9E-8407BDB7254F}" destId="{921C728D-2468-B841-BDDC-97E7C3D06087}" srcOrd="7" destOrd="0" presId="urn:microsoft.com/office/officeart/2005/8/layout/hChevron3"/>
    <dgm:cxn modelId="{397043B7-2AD4-C544-931E-C9D93F667293}" type="presParOf" srcId="{712F66E5-EACB-0F4D-AF9E-8407BDB7254F}" destId="{11D6829A-B512-854C-AF05-7A2874166259}" srcOrd="8" destOrd="0" presId="urn:microsoft.com/office/officeart/2005/8/layout/hChevron3"/>
    <dgm:cxn modelId="{1E220E0A-770B-124F-B89F-F02541F8B236}" type="presParOf" srcId="{712F66E5-EACB-0F4D-AF9E-8407BDB7254F}" destId="{145A1B3A-C1AF-704B-B663-D2CDE55E9B79}" srcOrd="9" destOrd="0" presId="urn:microsoft.com/office/officeart/2005/8/layout/hChevron3"/>
    <dgm:cxn modelId="{B80B9658-1406-D345-B49D-7C564C15BB53}" type="presParOf" srcId="{712F66E5-EACB-0F4D-AF9E-8407BDB7254F}" destId="{E1E14319-D903-4047-8EBC-AF053681CAE2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29B287-877B-1643-A650-535CB08E5C20}" type="doc">
      <dgm:prSet loTypeId="urn:microsoft.com/office/officeart/2005/8/layout/process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4D080E-DF05-A44C-9553-842A33E27ACE}">
      <dgm:prSet phldrT="[Text]"/>
      <dgm:spPr/>
      <dgm:t>
        <a:bodyPr/>
        <a:lstStyle/>
        <a:p>
          <a:r>
            <a:rPr lang="en-US" dirty="0"/>
            <a:t>Window of Opportunity</a:t>
          </a:r>
        </a:p>
      </dgm:t>
    </dgm:pt>
    <dgm:pt modelId="{D6167599-C27B-7D4D-87BD-5A377507ADE0}" type="parTrans" cxnId="{3671DF83-A590-024D-AA3D-6C8C03563337}">
      <dgm:prSet/>
      <dgm:spPr/>
      <dgm:t>
        <a:bodyPr/>
        <a:lstStyle/>
        <a:p>
          <a:endParaRPr lang="en-US"/>
        </a:p>
      </dgm:t>
    </dgm:pt>
    <dgm:pt modelId="{8DD18979-438D-A645-96E9-08B645F8CAB6}" type="sibTrans" cxnId="{3671DF83-A590-024D-AA3D-6C8C03563337}">
      <dgm:prSet/>
      <dgm:spPr/>
      <dgm:t>
        <a:bodyPr/>
        <a:lstStyle/>
        <a:p>
          <a:endParaRPr lang="en-US"/>
        </a:p>
      </dgm:t>
    </dgm:pt>
    <dgm:pt modelId="{C6F938EB-3A96-994B-81FF-CCA904B7A5E5}">
      <dgm:prSet phldrT="[Text]"/>
      <dgm:spPr/>
      <dgm:t>
        <a:bodyPr/>
        <a:lstStyle/>
        <a:p>
          <a:r>
            <a:rPr lang="en-US" dirty="0"/>
            <a:t>Design Standards</a:t>
          </a:r>
        </a:p>
      </dgm:t>
    </dgm:pt>
    <dgm:pt modelId="{5CE596FB-92F7-654A-9358-1099B858C5ED}" type="parTrans" cxnId="{09B651F5-020F-8D4C-A0E4-2E0DC9DC0545}">
      <dgm:prSet/>
      <dgm:spPr/>
      <dgm:t>
        <a:bodyPr/>
        <a:lstStyle/>
        <a:p>
          <a:endParaRPr lang="en-US"/>
        </a:p>
      </dgm:t>
    </dgm:pt>
    <dgm:pt modelId="{63F572E3-EFD5-0D4B-B3AD-3C9D4FADC8B9}" type="sibTrans" cxnId="{09B651F5-020F-8D4C-A0E4-2E0DC9DC0545}">
      <dgm:prSet/>
      <dgm:spPr/>
      <dgm:t>
        <a:bodyPr/>
        <a:lstStyle/>
        <a:p>
          <a:endParaRPr lang="en-US"/>
        </a:p>
      </dgm:t>
    </dgm:pt>
    <dgm:pt modelId="{871B4589-268D-6E4E-8DD6-ADDE2DA6E5ED}" type="pres">
      <dgm:prSet presAssocID="{5929B287-877B-1643-A650-535CB08E5C20}" presName="Name0" presStyleCnt="0">
        <dgm:presLayoutVars>
          <dgm:dir/>
          <dgm:animLvl val="lvl"/>
          <dgm:resizeHandles val="exact"/>
        </dgm:presLayoutVars>
      </dgm:prSet>
      <dgm:spPr/>
    </dgm:pt>
    <dgm:pt modelId="{A4FEE255-0209-3E48-B70A-0F8754403440}" type="pres">
      <dgm:prSet presAssocID="{C6F938EB-3A96-994B-81FF-CCA904B7A5E5}" presName="boxAndChildren" presStyleCnt="0"/>
      <dgm:spPr/>
    </dgm:pt>
    <dgm:pt modelId="{7C576F7B-6D8A-A74B-8D35-98F5816DA638}" type="pres">
      <dgm:prSet presAssocID="{C6F938EB-3A96-994B-81FF-CCA904B7A5E5}" presName="parentTextBox" presStyleLbl="node1" presStyleIdx="0" presStyleCnt="2"/>
      <dgm:spPr/>
    </dgm:pt>
    <dgm:pt modelId="{9845CD85-B831-7A4E-87F0-E0D91C4C0552}" type="pres">
      <dgm:prSet presAssocID="{8DD18979-438D-A645-96E9-08B645F8CAB6}" presName="sp" presStyleCnt="0"/>
      <dgm:spPr/>
    </dgm:pt>
    <dgm:pt modelId="{709E67D1-5F07-8B4D-92DC-A1AD531D10E3}" type="pres">
      <dgm:prSet presAssocID="{6F4D080E-DF05-A44C-9553-842A33E27ACE}" presName="arrowAndChildren" presStyleCnt="0"/>
      <dgm:spPr/>
    </dgm:pt>
    <dgm:pt modelId="{19C4FD8B-CF0D-E447-8F33-CE79DFD9EA78}" type="pres">
      <dgm:prSet presAssocID="{6F4D080E-DF05-A44C-9553-842A33E27ACE}" presName="parentTextArrow" presStyleLbl="node1" presStyleIdx="1" presStyleCnt="2"/>
      <dgm:spPr/>
    </dgm:pt>
  </dgm:ptLst>
  <dgm:cxnLst>
    <dgm:cxn modelId="{38F51D18-AC76-EB4B-B8CE-12B1484BF97E}" type="presOf" srcId="{C6F938EB-3A96-994B-81FF-CCA904B7A5E5}" destId="{7C576F7B-6D8A-A74B-8D35-98F5816DA638}" srcOrd="0" destOrd="0" presId="urn:microsoft.com/office/officeart/2005/8/layout/process4"/>
    <dgm:cxn modelId="{11ECFB28-7108-8541-BDA5-1FB1683E1869}" type="presOf" srcId="{5929B287-877B-1643-A650-535CB08E5C20}" destId="{871B4589-268D-6E4E-8DD6-ADDE2DA6E5ED}" srcOrd="0" destOrd="0" presId="urn:microsoft.com/office/officeart/2005/8/layout/process4"/>
    <dgm:cxn modelId="{9AC80474-79C3-8B46-BDF1-81BC22EE3A08}" type="presOf" srcId="{6F4D080E-DF05-A44C-9553-842A33E27ACE}" destId="{19C4FD8B-CF0D-E447-8F33-CE79DFD9EA78}" srcOrd="0" destOrd="0" presId="urn:microsoft.com/office/officeart/2005/8/layout/process4"/>
    <dgm:cxn modelId="{3671DF83-A590-024D-AA3D-6C8C03563337}" srcId="{5929B287-877B-1643-A650-535CB08E5C20}" destId="{6F4D080E-DF05-A44C-9553-842A33E27ACE}" srcOrd="0" destOrd="0" parTransId="{D6167599-C27B-7D4D-87BD-5A377507ADE0}" sibTransId="{8DD18979-438D-A645-96E9-08B645F8CAB6}"/>
    <dgm:cxn modelId="{09B651F5-020F-8D4C-A0E4-2E0DC9DC0545}" srcId="{5929B287-877B-1643-A650-535CB08E5C20}" destId="{C6F938EB-3A96-994B-81FF-CCA904B7A5E5}" srcOrd="1" destOrd="0" parTransId="{5CE596FB-92F7-654A-9358-1099B858C5ED}" sibTransId="{63F572E3-EFD5-0D4B-B3AD-3C9D4FADC8B9}"/>
    <dgm:cxn modelId="{F5539FB3-E92D-F94F-9ACD-9B23EF6CD3CE}" type="presParOf" srcId="{871B4589-268D-6E4E-8DD6-ADDE2DA6E5ED}" destId="{A4FEE255-0209-3E48-B70A-0F8754403440}" srcOrd="0" destOrd="0" presId="urn:microsoft.com/office/officeart/2005/8/layout/process4"/>
    <dgm:cxn modelId="{E2E80A05-B98A-004B-92B0-DB7B1C9F0018}" type="presParOf" srcId="{A4FEE255-0209-3E48-B70A-0F8754403440}" destId="{7C576F7B-6D8A-A74B-8D35-98F5816DA638}" srcOrd="0" destOrd="0" presId="urn:microsoft.com/office/officeart/2005/8/layout/process4"/>
    <dgm:cxn modelId="{5440A4CD-6440-FB49-BE97-8697447D4FF3}" type="presParOf" srcId="{871B4589-268D-6E4E-8DD6-ADDE2DA6E5ED}" destId="{9845CD85-B831-7A4E-87F0-E0D91C4C0552}" srcOrd="1" destOrd="0" presId="urn:microsoft.com/office/officeart/2005/8/layout/process4"/>
    <dgm:cxn modelId="{934AF83B-B050-6148-AB86-936613BD4F87}" type="presParOf" srcId="{871B4589-268D-6E4E-8DD6-ADDE2DA6E5ED}" destId="{709E67D1-5F07-8B4D-92DC-A1AD531D10E3}" srcOrd="2" destOrd="0" presId="urn:microsoft.com/office/officeart/2005/8/layout/process4"/>
    <dgm:cxn modelId="{E9D076C9-4F4F-1C46-9B37-FB17DB9A22EB}" type="presParOf" srcId="{709E67D1-5F07-8B4D-92DC-A1AD531D10E3}" destId="{19C4FD8B-CF0D-E447-8F33-CE79DFD9EA7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D9B4D1F-A70F-694A-823A-501A50510F98}" type="doc">
      <dgm:prSet loTypeId="urn:microsoft.com/office/officeart/2005/8/layout/cycle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86A0C66-60AB-794C-9ADC-EF5231FECBF9}">
      <dgm:prSet phldrT="[Text]"/>
      <dgm:spPr/>
      <dgm:t>
        <a:bodyPr/>
        <a:lstStyle/>
        <a:p>
          <a:r>
            <a:rPr lang="en-US" dirty="0"/>
            <a:t>Design</a:t>
          </a:r>
        </a:p>
      </dgm:t>
    </dgm:pt>
    <dgm:pt modelId="{49C7DFC0-2040-8144-9240-10F4987962F2}" type="parTrans" cxnId="{FF13C912-7983-734D-B96A-67A526B40412}">
      <dgm:prSet/>
      <dgm:spPr/>
      <dgm:t>
        <a:bodyPr/>
        <a:lstStyle/>
        <a:p>
          <a:endParaRPr lang="en-US"/>
        </a:p>
      </dgm:t>
    </dgm:pt>
    <dgm:pt modelId="{FA52EC55-B042-9D4A-AF8B-A290DA523320}" type="sibTrans" cxnId="{FF13C912-7983-734D-B96A-67A526B40412}">
      <dgm:prSet/>
      <dgm:spPr/>
      <dgm:t>
        <a:bodyPr/>
        <a:lstStyle/>
        <a:p>
          <a:endParaRPr lang="en-US"/>
        </a:p>
      </dgm:t>
    </dgm:pt>
    <dgm:pt modelId="{E529E170-2D68-8F40-A5B1-8608E12EC4D8}">
      <dgm:prSet phldrT="[Text]"/>
      <dgm:spPr/>
      <dgm:t>
        <a:bodyPr/>
        <a:lstStyle/>
        <a:p>
          <a:r>
            <a:rPr lang="en-US" dirty="0"/>
            <a:t>Construct</a:t>
          </a:r>
        </a:p>
      </dgm:t>
    </dgm:pt>
    <dgm:pt modelId="{77957A54-77FD-0E4C-A2F5-AF2CDB0E2E4F}" type="parTrans" cxnId="{C59A3347-4417-D34E-A9F5-F264B3ADB135}">
      <dgm:prSet/>
      <dgm:spPr/>
      <dgm:t>
        <a:bodyPr/>
        <a:lstStyle/>
        <a:p>
          <a:endParaRPr lang="en-US"/>
        </a:p>
      </dgm:t>
    </dgm:pt>
    <dgm:pt modelId="{8A69D336-B10F-7640-BEB2-7DC917E0B372}" type="sibTrans" cxnId="{C59A3347-4417-D34E-A9F5-F264B3ADB135}">
      <dgm:prSet/>
      <dgm:spPr/>
      <dgm:t>
        <a:bodyPr/>
        <a:lstStyle/>
        <a:p>
          <a:endParaRPr lang="en-US"/>
        </a:p>
      </dgm:t>
    </dgm:pt>
    <dgm:pt modelId="{BC57DC29-FC12-1B48-BB35-777DF6B0BEB8}">
      <dgm:prSet phldrT="[Text]"/>
      <dgm:spPr/>
      <dgm:t>
        <a:bodyPr/>
        <a:lstStyle/>
        <a:p>
          <a:r>
            <a:rPr lang="en-US" dirty="0"/>
            <a:t>Occupy</a:t>
          </a:r>
        </a:p>
      </dgm:t>
    </dgm:pt>
    <dgm:pt modelId="{D7F81474-813A-4443-9CCA-C6910594A274}" type="parTrans" cxnId="{A612B84B-F35D-F84C-9704-242361F2C70F}">
      <dgm:prSet/>
      <dgm:spPr/>
      <dgm:t>
        <a:bodyPr/>
        <a:lstStyle/>
        <a:p>
          <a:endParaRPr lang="en-US"/>
        </a:p>
      </dgm:t>
    </dgm:pt>
    <dgm:pt modelId="{A4B9590A-51EA-694C-8EA1-059412DD74B4}" type="sibTrans" cxnId="{A612B84B-F35D-F84C-9704-242361F2C70F}">
      <dgm:prSet/>
      <dgm:spPr/>
      <dgm:t>
        <a:bodyPr/>
        <a:lstStyle/>
        <a:p>
          <a:endParaRPr lang="en-US"/>
        </a:p>
      </dgm:t>
    </dgm:pt>
    <dgm:pt modelId="{F78E6601-A715-2242-8B5E-E148BCCE8719}">
      <dgm:prSet phldrT="[Text]"/>
      <dgm:spPr/>
      <dgm:t>
        <a:bodyPr/>
        <a:lstStyle/>
        <a:p>
          <a:r>
            <a:rPr lang="en-US" dirty="0"/>
            <a:t>Learn</a:t>
          </a:r>
        </a:p>
      </dgm:t>
    </dgm:pt>
    <dgm:pt modelId="{41C54723-7EFB-A149-AD9A-F39B401B4C7E}" type="parTrans" cxnId="{22BE1215-1C39-A949-9FC2-0C0C54C46ABB}">
      <dgm:prSet/>
      <dgm:spPr/>
      <dgm:t>
        <a:bodyPr/>
        <a:lstStyle/>
        <a:p>
          <a:endParaRPr lang="en-US"/>
        </a:p>
      </dgm:t>
    </dgm:pt>
    <dgm:pt modelId="{4AB42E8A-2313-104D-91D1-0E9DEFFDD4F8}" type="sibTrans" cxnId="{22BE1215-1C39-A949-9FC2-0C0C54C46ABB}">
      <dgm:prSet/>
      <dgm:spPr/>
      <dgm:t>
        <a:bodyPr/>
        <a:lstStyle/>
        <a:p>
          <a:endParaRPr lang="en-US"/>
        </a:p>
      </dgm:t>
    </dgm:pt>
    <dgm:pt modelId="{40B602A3-0F09-CC4D-8EB8-A8C863C528B2}">
      <dgm:prSet phldrT="[Text]"/>
      <dgm:spPr/>
      <dgm:t>
        <a:bodyPr/>
        <a:lstStyle/>
        <a:p>
          <a:r>
            <a:rPr lang="en-US" dirty="0"/>
            <a:t>Design Standards</a:t>
          </a:r>
        </a:p>
      </dgm:t>
    </dgm:pt>
    <dgm:pt modelId="{86E0DA20-56A0-7D4E-ABD6-C889C6A04391}" type="parTrans" cxnId="{B34479E3-113F-D444-88C4-15AED68AA9B5}">
      <dgm:prSet/>
      <dgm:spPr/>
      <dgm:t>
        <a:bodyPr/>
        <a:lstStyle/>
        <a:p>
          <a:endParaRPr lang="en-US"/>
        </a:p>
      </dgm:t>
    </dgm:pt>
    <dgm:pt modelId="{FEA90375-C018-AE4C-A899-0E09945EB815}" type="sibTrans" cxnId="{B34479E3-113F-D444-88C4-15AED68AA9B5}">
      <dgm:prSet custLinFactNeighborX="-740" custLinFactNeighborY="2013"/>
      <dgm:spPr/>
      <dgm:t>
        <a:bodyPr/>
        <a:lstStyle/>
        <a:p>
          <a:endParaRPr lang="en-US"/>
        </a:p>
      </dgm:t>
    </dgm:pt>
    <dgm:pt modelId="{75A38726-2868-C543-A01E-F3CA03D8F2C5}" type="pres">
      <dgm:prSet presAssocID="{2D9B4D1F-A70F-694A-823A-501A50510F98}" presName="Name0" presStyleCnt="0">
        <dgm:presLayoutVars>
          <dgm:dir/>
          <dgm:resizeHandles val="exact"/>
        </dgm:presLayoutVars>
      </dgm:prSet>
      <dgm:spPr/>
    </dgm:pt>
    <dgm:pt modelId="{C5896B5A-260B-8545-BEF1-4E163F2DFB2F}" type="pres">
      <dgm:prSet presAssocID="{2D9B4D1F-A70F-694A-823A-501A50510F98}" presName="cycle" presStyleCnt="0"/>
      <dgm:spPr/>
    </dgm:pt>
    <dgm:pt modelId="{1D25B16D-2B1F-344D-B0B7-6A1C6CD3EFFF}" type="pres">
      <dgm:prSet presAssocID="{386A0C66-60AB-794C-9ADC-EF5231FECBF9}" presName="nodeFirstNode" presStyleLbl="node1" presStyleIdx="0" presStyleCnt="5">
        <dgm:presLayoutVars>
          <dgm:bulletEnabled val="1"/>
        </dgm:presLayoutVars>
      </dgm:prSet>
      <dgm:spPr/>
    </dgm:pt>
    <dgm:pt modelId="{C678D477-7C64-7B4A-90F5-A0C8B5AE0E75}" type="pres">
      <dgm:prSet presAssocID="{FA52EC55-B042-9D4A-AF8B-A290DA523320}" presName="sibTransFirstNode" presStyleLbl="bgShp" presStyleIdx="0" presStyleCnt="1"/>
      <dgm:spPr/>
    </dgm:pt>
    <dgm:pt modelId="{634E3D99-9022-574E-AE45-2C408119F475}" type="pres">
      <dgm:prSet presAssocID="{E529E170-2D68-8F40-A5B1-8608E12EC4D8}" presName="nodeFollowingNodes" presStyleLbl="node1" presStyleIdx="1" presStyleCnt="5">
        <dgm:presLayoutVars>
          <dgm:bulletEnabled val="1"/>
        </dgm:presLayoutVars>
      </dgm:prSet>
      <dgm:spPr/>
    </dgm:pt>
    <dgm:pt modelId="{E83223E3-CE84-E546-8813-513F3123B667}" type="pres">
      <dgm:prSet presAssocID="{BC57DC29-FC12-1B48-BB35-777DF6B0BEB8}" presName="nodeFollowingNodes" presStyleLbl="node1" presStyleIdx="2" presStyleCnt="5">
        <dgm:presLayoutVars>
          <dgm:bulletEnabled val="1"/>
        </dgm:presLayoutVars>
      </dgm:prSet>
      <dgm:spPr/>
    </dgm:pt>
    <dgm:pt modelId="{9FA55648-D879-544D-9537-73A8BA33EAC5}" type="pres">
      <dgm:prSet presAssocID="{F78E6601-A715-2242-8B5E-E148BCCE8719}" presName="nodeFollowingNodes" presStyleLbl="node1" presStyleIdx="3" presStyleCnt="5">
        <dgm:presLayoutVars>
          <dgm:bulletEnabled val="1"/>
        </dgm:presLayoutVars>
      </dgm:prSet>
      <dgm:spPr/>
    </dgm:pt>
    <dgm:pt modelId="{43B737D3-05E9-B046-BF94-68B052152925}" type="pres">
      <dgm:prSet presAssocID="{40B602A3-0F09-CC4D-8EB8-A8C863C528B2}" presName="nodeFollowingNodes" presStyleLbl="node1" presStyleIdx="4" presStyleCnt="5">
        <dgm:presLayoutVars>
          <dgm:bulletEnabled val="1"/>
        </dgm:presLayoutVars>
      </dgm:prSet>
      <dgm:spPr/>
    </dgm:pt>
  </dgm:ptLst>
  <dgm:cxnLst>
    <dgm:cxn modelId="{FF13C912-7983-734D-B96A-67A526B40412}" srcId="{2D9B4D1F-A70F-694A-823A-501A50510F98}" destId="{386A0C66-60AB-794C-9ADC-EF5231FECBF9}" srcOrd="0" destOrd="0" parTransId="{49C7DFC0-2040-8144-9240-10F4987962F2}" sibTransId="{FA52EC55-B042-9D4A-AF8B-A290DA523320}"/>
    <dgm:cxn modelId="{22BE1215-1C39-A949-9FC2-0C0C54C46ABB}" srcId="{2D9B4D1F-A70F-694A-823A-501A50510F98}" destId="{F78E6601-A715-2242-8B5E-E148BCCE8719}" srcOrd="3" destOrd="0" parTransId="{41C54723-7EFB-A149-AD9A-F39B401B4C7E}" sibTransId="{4AB42E8A-2313-104D-91D1-0E9DEFFDD4F8}"/>
    <dgm:cxn modelId="{C59A3347-4417-D34E-A9F5-F264B3ADB135}" srcId="{2D9B4D1F-A70F-694A-823A-501A50510F98}" destId="{E529E170-2D68-8F40-A5B1-8608E12EC4D8}" srcOrd="1" destOrd="0" parTransId="{77957A54-77FD-0E4C-A2F5-AF2CDB0E2E4F}" sibTransId="{8A69D336-B10F-7640-BEB2-7DC917E0B372}"/>
    <dgm:cxn modelId="{A612B84B-F35D-F84C-9704-242361F2C70F}" srcId="{2D9B4D1F-A70F-694A-823A-501A50510F98}" destId="{BC57DC29-FC12-1B48-BB35-777DF6B0BEB8}" srcOrd="2" destOrd="0" parTransId="{D7F81474-813A-4443-9CCA-C6910594A274}" sibTransId="{A4B9590A-51EA-694C-8EA1-059412DD74B4}"/>
    <dgm:cxn modelId="{F3BB5753-28C5-634E-A9BC-0AB3F0619A33}" type="presOf" srcId="{BC57DC29-FC12-1B48-BB35-777DF6B0BEB8}" destId="{E83223E3-CE84-E546-8813-513F3123B667}" srcOrd="0" destOrd="0" presId="urn:microsoft.com/office/officeart/2005/8/layout/cycle3"/>
    <dgm:cxn modelId="{EC22CB55-22B2-D04A-B041-1729A72102BA}" type="presOf" srcId="{2D9B4D1F-A70F-694A-823A-501A50510F98}" destId="{75A38726-2868-C543-A01E-F3CA03D8F2C5}" srcOrd="0" destOrd="0" presId="urn:microsoft.com/office/officeart/2005/8/layout/cycle3"/>
    <dgm:cxn modelId="{88871684-30E3-3F4C-BF5D-911009407ED5}" type="presOf" srcId="{E529E170-2D68-8F40-A5B1-8608E12EC4D8}" destId="{634E3D99-9022-574E-AE45-2C408119F475}" srcOrd="0" destOrd="0" presId="urn:microsoft.com/office/officeart/2005/8/layout/cycle3"/>
    <dgm:cxn modelId="{2E6BBA9E-14F0-D243-99F3-814487864EF4}" type="presOf" srcId="{40B602A3-0F09-CC4D-8EB8-A8C863C528B2}" destId="{43B737D3-05E9-B046-BF94-68B052152925}" srcOrd="0" destOrd="0" presId="urn:microsoft.com/office/officeart/2005/8/layout/cycle3"/>
    <dgm:cxn modelId="{D037D5D3-F59C-954A-AE55-1E50696A9D31}" type="presOf" srcId="{F78E6601-A715-2242-8B5E-E148BCCE8719}" destId="{9FA55648-D879-544D-9537-73A8BA33EAC5}" srcOrd="0" destOrd="0" presId="urn:microsoft.com/office/officeart/2005/8/layout/cycle3"/>
    <dgm:cxn modelId="{F440C9D7-262A-A145-9129-C19C8AEB85F3}" type="presOf" srcId="{386A0C66-60AB-794C-9ADC-EF5231FECBF9}" destId="{1D25B16D-2B1F-344D-B0B7-6A1C6CD3EFFF}" srcOrd="0" destOrd="0" presId="urn:microsoft.com/office/officeart/2005/8/layout/cycle3"/>
    <dgm:cxn modelId="{35D7BADC-2727-8F45-9E71-E16F8A9CD5A6}" type="presOf" srcId="{FA52EC55-B042-9D4A-AF8B-A290DA523320}" destId="{C678D477-7C64-7B4A-90F5-A0C8B5AE0E75}" srcOrd="0" destOrd="0" presId="urn:microsoft.com/office/officeart/2005/8/layout/cycle3"/>
    <dgm:cxn modelId="{B34479E3-113F-D444-88C4-15AED68AA9B5}" srcId="{2D9B4D1F-A70F-694A-823A-501A50510F98}" destId="{40B602A3-0F09-CC4D-8EB8-A8C863C528B2}" srcOrd="4" destOrd="0" parTransId="{86E0DA20-56A0-7D4E-ABD6-C889C6A04391}" sibTransId="{FEA90375-C018-AE4C-A899-0E09945EB815}"/>
    <dgm:cxn modelId="{A7E91442-74BA-B949-B7FE-6E01A4E8F1D6}" type="presParOf" srcId="{75A38726-2868-C543-A01E-F3CA03D8F2C5}" destId="{C5896B5A-260B-8545-BEF1-4E163F2DFB2F}" srcOrd="0" destOrd="0" presId="urn:microsoft.com/office/officeart/2005/8/layout/cycle3"/>
    <dgm:cxn modelId="{A47EE08B-F31A-8A4D-8DD4-75546CEDA464}" type="presParOf" srcId="{C5896B5A-260B-8545-BEF1-4E163F2DFB2F}" destId="{1D25B16D-2B1F-344D-B0B7-6A1C6CD3EFFF}" srcOrd="0" destOrd="0" presId="urn:microsoft.com/office/officeart/2005/8/layout/cycle3"/>
    <dgm:cxn modelId="{367B34D1-7315-1F48-BBDF-8D9B95951941}" type="presParOf" srcId="{C5896B5A-260B-8545-BEF1-4E163F2DFB2F}" destId="{C678D477-7C64-7B4A-90F5-A0C8B5AE0E75}" srcOrd="1" destOrd="0" presId="urn:microsoft.com/office/officeart/2005/8/layout/cycle3"/>
    <dgm:cxn modelId="{EBBD67A9-4410-1442-8FE2-628684C69A5A}" type="presParOf" srcId="{C5896B5A-260B-8545-BEF1-4E163F2DFB2F}" destId="{634E3D99-9022-574E-AE45-2C408119F475}" srcOrd="2" destOrd="0" presId="urn:microsoft.com/office/officeart/2005/8/layout/cycle3"/>
    <dgm:cxn modelId="{4AAD3A99-A74E-1E42-A415-2E97301D8A8E}" type="presParOf" srcId="{C5896B5A-260B-8545-BEF1-4E163F2DFB2F}" destId="{E83223E3-CE84-E546-8813-513F3123B667}" srcOrd="3" destOrd="0" presId="urn:microsoft.com/office/officeart/2005/8/layout/cycle3"/>
    <dgm:cxn modelId="{FAF647CC-B7DA-2E4E-BE97-4B07281F2561}" type="presParOf" srcId="{C5896B5A-260B-8545-BEF1-4E163F2DFB2F}" destId="{9FA55648-D879-544D-9537-73A8BA33EAC5}" srcOrd="4" destOrd="0" presId="urn:microsoft.com/office/officeart/2005/8/layout/cycle3"/>
    <dgm:cxn modelId="{C427F37F-2863-E642-A105-D7398DB21E4E}" type="presParOf" srcId="{C5896B5A-260B-8545-BEF1-4E163F2DFB2F}" destId="{43B737D3-05E9-B046-BF94-68B052152925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A9576FC-5964-8449-9C41-22B17FFDDE3C}" type="doc">
      <dgm:prSet loTypeId="urn:microsoft.com/office/officeart/2005/8/layout/hierarchy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9233E2-C082-B64B-9048-4E118510C5D3}">
      <dgm:prSet phldrT="[Text]"/>
      <dgm:spPr/>
      <dgm:t>
        <a:bodyPr/>
        <a:lstStyle/>
        <a:p>
          <a:r>
            <a:rPr lang="en-US" dirty="0"/>
            <a:t>Written Standards &amp; Guidelines</a:t>
          </a:r>
        </a:p>
      </dgm:t>
    </dgm:pt>
    <dgm:pt modelId="{6F915842-9EF3-A04E-A707-C1C6291E98C2}" type="parTrans" cxnId="{ACB07012-5093-8E40-B1ED-BD0FB7F3140F}">
      <dgm:prSet/>
      <dgm:spPr/>
      <dgm:t>
        <a:bodyPr/>
        <a:lstStyle/>
        <a:p>
          <a:endParaRPr lang="en-US"/>
        </a:p>
      </dgm:t>
    </dgm:pt>
    <dgm:pt modelId="{F8B841C8-EA28-524F-8125-3AB2C89AF68C}" type="sibTrans" cxnId="{ACB07012-5093-8E40-B1ED-BD0FB7F3140F}">
      <dgm:prSet/>
      <dgm:spPr/>
      <dgm:t>
        <a:bodyPr/>
        <a:lstStyle/>
        <a:p>
          <a:endParaRPr lang="en-US"/>
        </a:p>
      </dgm:t>
    </dgm:pt>
    <dgm:pt modelId="{EB3F2AFB-238C-0843-B16A-2D44FF1568E6}">
      <dgm:prSet phldrT="[Text]"/>
      <dgm:spPr/>
      <dgm:t>
        <a:bodyPr/>
        <a:lstStyle/>
        <a:p>
          <a:r>
            <a:rPr lang="en-US" dirty="0"/>
            <a:t>Standard Details</a:t>
          </a:r>
        </a:p>
      </dgm:t>
    </dgm:pt>
    <dgm:pt modelId="{2742FD63-8F6C-7348-91C9-6396C5B8BDE9}" type="parTrans" cxnId="{529927C3-E28A-BB4C-A875-30CC9AAAB1E8}">
      <dgm:prSet/>
      <dgm:spPr/>
      <dgm:t>
        <a:bodyPr/>
        <a:lstStyle/>
        <a:p>
          <a:endParaRPr lang="en-US"/>
        </a:p>
      </dgm:t>
    </dgm:pt>
    <dgm:pt modelId="{B5EB99F3-F24F-9247-80E4-9FE7DAE89608}" type="sibTrans" cxnId="{529927C3-E28A-BB4C-A875-30CC9AAAB1E8}">
      <dgm:prSet/>
      <dgm:spPr/>
      <dgm:t>
        <a:bodyPr/>
        <a:lstStyle/>
        <a:p>
          <a:endParaRPr lang="en-US"/>
        </a:p>
      </dgm:t>
    </dgm:pt>
    <dgm:pt modelId="{86150472-A407-214F-8E73-F5F960E7D666}" type="pres">
      <dgm:prSet presAssocID="{4A9576FC-5964-8449-9C41-22B17FFDDE3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50A9FC9-C8E8-A942-9B13-2127EE156FF8}" type="pres">
      <dgm:prSet presAssocID="{9E9233E2-C082-B64B-9048-4E118510C5D3}" presName="root1" presStyleCnt="0"/>
      <dgm:spPr/>
    </dgm:pt>
    <dgm:pt modelId="{69723173-4BB9-9C48-8021-28088C4B35EB}" type="pres">
      <dgm:prSet presAssocID="{9E9233E2-C082-B64B-9048-4E118510C5D3}" presName="LevelOneTextNode" presStyleLbl="node0" presStyleIdx="0" presStyleCnt="2">
        <dgm:presLayoutVars>
          <dgm:chPref val="3"/>
        </dgm:presLayoutVars>
      </dgm:prSet>
      <dgm:spPr/>
    </dgm:pt>
    <dgm:pt modelId="{41F08657-B9BE-C64B-8CF1-AD623188FBD8}" type="pres">
      <dgm:prSet presAssocID="{9E9233E2-C082-B64B-9048-4E118510C5D3}" presName="level2hierChild" presStyleCnt="0"/>
      <dgm:spPr/>
    </dgm:pt>
    <dgm:pt modelId="{01F615E0-C445-1441-ABB0-60BC4A6FA75B}" type="pres">
      <dgm:prSet presAssocID="{EB3F2AFB-238C-0843-B16A-2D44FF1568E6}" presName="root1" presStyleCnt="0"/>
      <dgm:spPr/>
    </dgm:pt>
    <dgm:pt modelId="{018AFBD8-E97D-A347-A2C0-74AD3C8C9C9E}" type="pres">
      <dgm:prSet presAssocID="{EB3F2AFB-238C-0843-B16A-2D44FF1568E6}" presName="LevelOneTextNode" presStyleLbl="node0" presStyleIdx="1" presStyleCnt="2">
        <dgm:presLayoutVars>
          <dgm:chPref val="3"/>
        </dgm:presLayoutVars>
      </dgm:prSet>
      <dgm:spPr/>
    </dgm:pt>
    <dgm:pt modelId="{27BF07C9-9A11-204F-B06E-A15ADF948F13}" type="pres">
      <dgm:prSet presAssocID="{EB3F2AFB-238C-0843-B16A-2D44FF1568E6}" presName="level2hierChild" presStyleCnt="0"/>
      <dgm:spPr/>
    </dgm:pt>
  </dgm:ptLst>
  <dgm:cxnLst>
    <dgm:cxn modelId="{ACB07012-5093-8E40-B1ED-BD0FB7F3140F}" srcId="{4A9576FC-5964-8449-9C41-22B17FFDDE3C}" destId="{9E9233E2-C082-B64B-9048-4E118510C5D3}" srcOrd="0" destOrd="0" parTransId="{6F915842-9EF3-A04E-A707-C1C6291E98C2}" sibTransId="{F8B841C8-EA28-524F-8125-3AB2C89AF68C}"/>
    <dgm:cxn modelId="{02F5301C-A103-0B48-8152-4FB365F01A4C}" type="presOf" srcId="{EB3F2AFB-238C-0843-B16A-2D44FF1568E6}" destId="{018AFBD8-E97D-A347-A2C0-74AD3C8C9C9E}" srcOrd="0" destOrd="0" presId="urn:microsoft.com/office/officeart/2005/8/layout/hierarchy2"/>
    <dgm:cxn modelId="{D1619935-D1C1-A541-A803-6F23958D2DC4}" type="presOf" srcId="{9E9233E2-C082-B64B-9048-4E118510C5D3}" destId="{69723173-4BB9-9C48-8021-28088C4B35EB}" srcOrd="0" destOrd="0" presId="urn:microsoft.com/office/officeart/2005/8/layout/hierarchy2"/>
    <dgm:cxn modelId="{529927C3-E28A-BB4C-A875-30CC9AAAB1E8}" srcId="{4A9576FC-5964-8449-9C41-22B17FFDDE3C}" destId="{EB3F2AFB-238C-0843-B16A-2D44FF1568E6}" srcOrd="1" destOrd="0" parTransId="{2742FD63-8F6C-7348-91C9-6396C5B8BDE9}" sibTransId="{B5EB99F3-F24F-9247-80E4-9FE7DAE89608}"/>
    <dgm:cxn modelId="{7266D5C6-70D2-374F-9136-BCBEAA36773C}" type="presOf" srcId="{4A9576FC-5964-8449-9C41-22B17FFDDE3C}" destId="{86150472-A407-214F-8E73-F5F960E7D666}" srcOrd="0" destOrd="0" presId="urn:microsoft.com/office/officeart/2005/8/layout/hierarchy2"/>
    <dgm:cxn modelId="{11A2DCBE-F107-D84F-B215-404946B0B2C5}" type="presParOf" srcId="{86150472-A407-214F-8E73-F5F960E7D666}" destId="{C50A9FC9-C8E8-A942-9B13-2127EE156FF8}" srcOrd="0" destOrd="0" presId="urn:microsoft.com/office/officeart/2005/8/layout/hierarchy2"/>
    <dgm:cxn modelId="{1D5FBEBA-6BB5-9C4C-94BF-1A2C85777744}" type="presParOf" srcId="{C50A9FC9-C8E8-A942-9B13-2127EE156FF8}" destId="{69723173-4BB9-9C48-8021-28088C4B35EB}" srcOrd="0" destOrd="0" presId="urn:microsoft.com/office/officeart/2005/8/layout/hierarchy2"/>
    <dgm:cxn modelId="{210B9D55-31C6-384E-AF27-38528ABD6CF0}" type="presParOf" srcId="{C50A9FC9-C8E8-A942-9B13-2127EE156FF8}" destId="{41F08657-B9BE-C64B-8CF1-AD623188FBD8}" srcOrd="1" destOrd="0" presId="urn:microsoft.com/office/officeart/2005/8/layout/hierarchy2"/>
    <dgm:cxn modelId="{C2270AB8-1401-1C43-889A-CB5BE0D097B0}" type="presParOf" srcId="{86150472-A407-214F-8E73-F5F960E7D666}" destId="{01F615E0-C445-1441-ABB0-60BC4A6FA75B}" srcOrd="1" destOrd="0" presId="urn:microsoft.com/office/officeart/2005/8/layout/hierarchy2"/>
    <dgm:cxn modelId="{71718E56-751F-E94A-9D9B-1FFBB555742E}" type="presParOf" srcId="{01F615E0-C445-1441-ABB0-60BC4A6FA75B}" destId="{018AFBD8-E97D-A347-A2C0-74AD3C8C9C9E}" srcOrd="0" destOrd="0" presId="urn:microsoft.com/office/officeart/2005/8/layout/hierarchy2"/>
    <dgm:cxn modelId="{D782B770-A957-6B4D-948D-426371A18246}" type="presParOf" srcId="{01F615E0-C445-1441-ABB0-60BC4A6FA75B}" destId="{27BF07C9-9A11-204F-B06E-A15ADF948F1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2D3AB1-9FAD-7241-930F-A329EE000108}">
      <dsp:nvSpPr>
        <dsp:cNvPr id="0" name=""/>
        <dsp:cNvSpPr/>
      </dsp:nvSpPr>
      <dsp:spPr>
        <a:xfrm>
          <a:off x="1086021" y="2013454"/>
          <a:ext cx="1262300" cy="1083615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marL="0" lvl="0" indent="0" algn="ctr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+mj-lt"/>
            </a:rPr>
            <a:t>2,000,000 SF of Laboratory Facilities</a:t>
          </a:r>
        </a:p>
      </dsp:txBody>
      <dsp:txXfrm>
        <a:off x="1281514" y="2181274"/>
        <a:ext cx="871314" cy="747975"/>
      </dsp:txXfrm>
    </dsp:sp>
    <dsp:sp modelId="{52FC9F21-DDA4-2440-A5E9-C1A4E2D4CB0C}">
      <dsp:nvSpPr>
        <dsp:cNvPr id="0" name=""/>
        <dsp:cNvSpPr/>
      </dsp:nvSpPr>
      <dsp:spPr>
        <a:xfrm>
          <a:off x="1116139" y="2497881"/>
          <a:ext cx="147046" cy="12692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AB97A9-2D0A-2249-A94B-500113D2A443}">
      <dsp:nvSpPr>
        <dsp:cNvPr id="0" name=""/>
        <dsp:cNvSpPr/>
      </dsp:nvSpPr>
      <dsp:spPr>
        <a:xfrm>
          <a:off x="0" y="1414795"/>
          <a:ext cx="1262300" cy="108361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6698E3-6C69-CE4A-A7C8-293FE58432D5}">
      <dsp:nvSpPr>
        <dsp:cNvPr id="0" name=""/>
        <dsp:cNvSpPr/>
      </dsp:nvSpPr>
      <dsp:spPr>
        <a:xfrm>
          <a:off x="864565" y="2354034"/>
          <a:ext cx="147046" cy="12692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A202E9-BAE4-FB47-B94E-CB5C3C2CDCF1}">
      <dsp:nvSpPr>
        <dsp:cNvPr id="0" name=""/>
        <dsp:cNvSpPr/>
      </dsp:nvSpPr>
      <dsp:spPr>
        <a:xfrm>
          <a:off x="2172042" y="1411093"/>
          <a:ext cx="1262300" cy="1083615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alpha val="90000"/>
            <a:hueOff val="0"/>
            <a:satOff val="0"/>
            <a:lumOff val="0"/>
            <a:alphaOff val="-3636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-3636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marL="0" lvl="0" indent="0" algn="ctr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+mj-lt"/>
            </a:rPr>
            <a:t>100,000 Sprinklers</a:t>
          </a:r>
        </a:p>
      </dsp:txBody>
      <dsp:txXfrm>
        <a:off x="2367535" y="1578913"/>
        <a:ext cx="871314" cy="747975"/>
      </dsp:txXfrm>
    </dsp:sp>
    <dsp:sp modelId="{3CBCEB69-C272-274A-89BE-BDC94CB3E1AA}">
      <dsp:nvSpPr>
        <dsp:cNvPr id="0" name=""/>
        <dsp:cNvSpPr/>
      </dsp:nvSpPr>
      <dsp:spPr>
        <a:xfrm>
          <a:off x="3040151" y="2348745"/>
          <a:ext cx="147046" cy="12692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2A8400-8649-4B45-A770-3D4BAA472299}">
      <dsp:nvSpPr>
        <dsp:cNvPr id="0" name=""/>
        <dsp:cNvSpPr/>
      </dsp:nvSpPr>
      <dsp:spPr>
        <a:xfrm>
          <a:off x="3257178" y="2011338"/>
          <a:ext cx="1262300" cy="108361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-3636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36FC84-3A25-5948-BC4C-40359F024A52}">
      <dsp:nvSpPr>
        <dsp:cNvPr id="0" name=""/>
        <dsp:cNvSpPr/>
      </dsp:nvSpPr>
      <dsp:spPr>
        <a:xfrm>
          <a:off x="3288182" y="2493650"/>
          <a:ext cx="147046" cy="12692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147572-8AF9-134E-84A0-4CE369954813}">
      <dsp:nvSpPr>
        <dsp:cNvPr id="0" name=""/>
        <dsp:cNvSpPr/>
      </dsp:nvSpPr>
      <dsp:spPr>
        <a:xfrm>
          <a:off x="1086021" y="815607"/>
          <a:ext cx="1262300" cy="1083615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alpha val="90000"/>
            <a:hueOff val="0"/>
            <a:satOff val="0"/>
            <a:lumOff val="0"/>
            <a:alphaOff val="-7273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-7273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marL="0" lvl="0" indent="0" algn="ctr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+mj-lt"/>
            </a:rPr>
            <a:t>60 Miles of Sidewalks</a:t>
          </a:r>
        </a:p>
      </dsp:txBody>
      <dsp:txXfrm>
        <a:off x="1281514" y="983427"/>
        <a:ext cx="871314" cy="747975"/>
      </dsp:txXfrm>
    </dsp:sp>
    <dsp:sp modelId="{A5EB2FC3-4CB2-8A47-AD1A-D148F106D2C1}">
      <dsp:nvSpPr>
        <dsp:cNvPr id="0" name=""/>
        <dsp:cNvSpPr/>
      </dsp:nvSpPr>
      <dsp:spPr>
        <a:xfrm>
          <a:off x="1945271" y="830415"/>
          <a:ext cx="147046" cy="12692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5E410A-1F20-B941-AB57-80EB7DEBC947}">
      <dsp:nvSpPr>
        <dsp:cNvPr id="0" name=""/>
        <dsp:cNvSpPr/>
      </dsp:nvSpPr>
      <dsp:spPr>
        <a:xfrm>
          <a:off x="2172042" y="213246"/>
          <a:ext cx="1262300" cy="108361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-7273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FEFAC6-9EAD-D646-AA27-0D65D4606277}">
      <dsp:nvSpPr>
        <dsp:cNvPr id="0" name=""/>
        <dsp:cNvSpPr/>
      </dsp:nvSpPr>
      <dsp:spPr>
        <a:xfrm>
          <a:off x="2207475" y="693442"/>
          <a:ext cx="147046" cy="12692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B1C7AE-EC63-6544-B020-4A033486BEF2}">
      <dsp:nvSpPr>
        <dsp:cNvPr id="0" name=""/>
        <dsp:cNvSpPr/>
      </dsp:nvSpPr>
      <dsp:spPr>
        <a:xfrm>
          <a:off x="3257178" y="813491"/>
          <a:ext cx="1262300" cy="1083615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alpha val="90000"/>
            <a:hueOff val="0"/>
            <a:satOff val="0"/>
            <a:lumOff val="0"/>
            <a:alphaOff val="-10909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-10909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marL="0" lvl="0" indent="0" algn="ctr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+mj-lt"/>
            </a:rPr>
            <a:t>10 Miles of Roads</a:t>
          </a:r>
        </a:p>
      </dsp:txBody>
      <dsp:txXfrm>
        <a:off x="3452671" y="981311"/>
        <a:ext cx="871314" cy="747975"/>
      </dsp:txXfrm>
    </dsp:sp>
    <dsp:sp modelId="{99A13843-9D25-5642-B5B6-FCF17429BA0E}">
      <dsp:nvSpPr>
        <dsp:cNvPr id="0" name=""/>
        <dsp:cNvSpPr/>
      </dsp:nvSpPr>
      <dsp:spPr>
        <a:xfrm>
          <a:off x="4349400" y="1293159"/>
          <a:ext cx="147046" cy="12692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C1960B-571D-284A-9C0E-76AA67F7728E}">
      <dsp:nvSpPr>
        <dsp:cNvPr id="0" name=""/>
        <dsp:cNvSpPr/>
      </dsp:nvSpPr>
      <dsp:spPr>
        <a:xfrm>
          <a:off x="4343199" y="1422727"/>
          <a:ext cx="1262300" cy="108361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-10909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353C59-9212-604E-9FE1-00E24C2013BD}">
      <dsp:nvSpPr>
        <dsp:cNvPr id="0" name=""/>
        <dsp:cNvSpPr/>
      </dsp:nvSpPr>
      <dsp:spPr>
        <a:xfrm>
          <a:off x="4589459" y="1441766"/>
          <a:ext cx="147046" cy="12692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7C669C-7BC7-EB43-A49F-30FB193FF552}">
      <dsp:nvSpPr>
        <dsp:cNvPr id="0" name=""/>
        <dsp:cNvSpPr/>
      </dsp:nvSpPr>
      <dsp:spPr>
        <a:xfrm>
          <a:off x="4343199" y="224880"/>
          <a:ext cx="1262300" cy="1083615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alpha val="90000"/>
            <a:hueOff val="0"/>
            <a:satOff val="0"/>
            <a:lumOff val="0"/>
            <a:alphaOff val="-14545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-14545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marL="0" lvl="0" indent="0" algn="ctr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+mj-lt"/>
            </a:rPr>
            <a:t>100 Acres of Parking Lots</a:t>
          </a:r>
        </a:p>
      </dsp:txBody>
      <dsp:txXfrm>
        <a:off x="4538692" y="392700"/>
        <a:ext cx="871314" cy="747975"/>
      </dsp:txXfrm>
    </dsp:sp>
    <dsp:sp modelId="{5E48EDCC-D157-D94F-9FE1-B03091B2DA65}">
      <dsp:nvSpPr>
        <dsp:cNvPr id="0" name=""/>
        <dsp:cNvSpPr/>
      </dsp:nvSpPr>
      <dsp:spPr>
        <a:xfrm>
          <a:off x="5435422" y="710365"/>
          <a:ext cx="147046" cy="12692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112393-0AD2-DE41-A075-756B244B7337}">
      <dsp:nvSpPr>
        <dsp:cNvPr id="0" name=""/>
        <dsp:cNvSpPr/>
      </dsp:nvSpPr>
      <dsp:spPr>
        <a:xfrm>
          <a:off x="5429221" y="829357"/>
          <a:ext cx="1262300" cy="108361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-14545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FD4C65-6E40-0F4A-86F9-586742428D34}">
      <dsp:nvSpPr>
        <dsp:cNvPr id="0" name=""/>
        <dsp:cNvSpPr/>
      </dsp:nvSpPr>
      <dsp:spPr>
        <a:xfrm>
          <a:off x="5680795" y="853155"/>
          <a:ext cx="147046" cy="12692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D67BCF-4CC0-D24B-A90C-FB7ED5B9B487}">
      <dsp:nvSpPr>
        <dsp:cNvPr id="0" name=""/>
        <dsp:cNvSpPr/>
      </dsp:nvSpPr>
      <dsp:spPr>
        <a:xfrm>
          <a:off x="5429221" y="2025088"/>
          <a:ext cx="1262300" cy="1083615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alpha val="90000"/>
            <a:hueOff val="0"/>
            <a:satOff val="0"/>
            <a:lumOff val="0"/>
            <a:alphaOff val="-18182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-18182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marL="0" lvl="0" indent="0" algn="ctr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+mj-lt"/>
            </a:rPr>
            <a:t>280 Elevators</a:t>
          </a:r>
        </a:p>
      </dsp:txBody>
      <dsp:txXfrm>
        <a:off x="5624714" y="2192908"/>
        <a:ext cx="871314" cy="747975"/>
      </dsp:txXfrm>
    </dsp:sp>
    <dsp:sp modelId="{F55F2232-B96A-6B49-93B4-2B7EC20FA082}">
      <dsp:nvSpPr>
        <dsp:cNvPr id="0" name=""/>
        <dsp:cNvSpPr/>
      </dsp:nvSpPr>
      <dsp:spPr>
        <a:xfrm>
          <a:off x="5679024" y="2974376"/>
          <a:ext cx="147046" cy="12692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5E8E41-8FBA-4A47-81FD-0ADF636F8318}">
      <dsp:nvSpPr>
        <dsp:cNvPr id="0" name=""/>
        <dsp:cNvSpPr/>
      </dsp:nvSpPr>
      <dsp:spPr>
        <a:xfrm>
          <a:off x="4343199" y="2618459"/>
          <a:ext cx="1262300" cy="108361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-18182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6486C8-3670-EE44-9D96-4D4CB2BD23EB}">
      <dsp:nvSpPr>
        <dsp:cNvPr id="0" name=""/>
        <dsp:cNvSpPr/>
      </dsp:nvSpPr>
      <dsp:spPr>
        <a:xfrm>
          <a:off x="5445166" y="3093896"/>
          <a:ext cx="147046" cy="12692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C69FBF-9FAF-ED40-9502-ECEE297E8FA3}">
      <dsp:nvSpPr>
        <dsp:cNvPr id="0" name=""/>
        <dsp:cNvSpPr/>
      </dsp:nvSpPr>
      <dsp:spPr>
        <a:xfrm>
          <a:off x="2171157" y="2611584"/>
          <a:ext cx="1262300" cy="1083615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alpha val="90000"/>
            <a:hueOff val="0"/>
            <a:satOff val="0"/>
            <a:lumOff val="0"/>
            <a:alphaOff val="-21818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-21818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marL="0" lvl="0" indent="0" algn="ctr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+mj-lt"/>
            </a:rPr>
            <a:t>26 LEED Certified Buildings</a:t>
          </a:r>
        </a:p>
      </dsp:txBody>
      <dsp:txXfrm>
        <a:off x="2366650" y="2779404"/>
        <a:ext cx="871314" cy="747975"/>
      </dsp:txXfrm>
    </dsp:sp>
    <dsp:sp modelId="{F81C4F8B-78F3-8643-8F76-9C443DC8E918}">
      <dsp:nvSpPr>
        <dsp:cNvPr id="0" name=""/>
        <dsp:cNvSpPr/>
      </dsp:nvSpPr>
      <dsp:spPr>
        <a:xfrm>
          <a:off x="2206590" y="3091780"/>
          <a:ext cx="147046" cy="12692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39BF02-C06C-5943-98A3-4F90EB1BD0D2}">
      <dsp:nvSpPr>
        <dsp:cNvPr id="0" name=""/>
        <dsp:cNvSpPr/>
      </dsp:nvSpPr>
      <dsp:spPr>
        <a:xfrm>
          <a:off x="1085135" y="3213945"/>
          <a:ext cx="1262300" cy="108361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-21818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585F94-DDE0-5F4D-90C2-AE7C7C6DD4A4}">
      <dsp:nvSpPr>
        <dsp:cNvPr id="0" name=""/>
        <dsp:cNvSpPr/>
      </dsp:nvSpPr>
      <dsp:spPr>
        <a:xfrm>
          <a:off x="1944385" y="3229282"/>
          <a:ext cx="147046" cy="12692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D06453-439A-8049-9F02-5267B0D168CA}">
      <dsp:nvSpPr>
        <dsp:cNvPr id="0" name=""/>
        <dsp:cNvSpPr/>
      </dsp:nvSpPr>
      <dsp:spPr>
        <a:xfrm>
          <a:off x="6509927" y="2632209"/>
          <a:ext cx="1262300" cy="1083615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alpha val="90000"/>
            <a:hueOff val="0"/>
            <a:satOff val="0"/>
            <a:lumOff val="0"/>
            <a:alphaOff val="-25455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-25455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marL="0" lvl="0" indent="0" algn="ctr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+mj-lt"/>
            </a:rPr>
            <a:t>243,000 Ft of Steam Pipe</a:t>
          </a:r>
        </a:p>
      </dsp:txBody>
      <dsp:txXfrm>
        <a:off x="6705420" y="2800029"/>
        <a:ext cx="871314" cy="747975"/>
      </dsp:txXfrm>
    </dsp:sp>
    <dsp:sp modelId="{EB39FCEB-9434-D441-B984-6664607FE885}">
      <dsp:nvSpPr>
        <dsp:cNvPr id="0" name=""/>
        <dsp:cNvSpPr/>
      </dsp:nvSpPr>
      <dsp:spPr>
        <a:xfrm>
          <a:off x="6759730" y="3581496"/>
          <a:ext cx="147046" cy="12692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01BC58-029B-1446-83B8-8B121CEFB955}">
      <dsp:nvSpPr>
        <dsp:cNvPr id="0" name=""/>
        <dsp:cNvSpPr/>
      </dsp:nvSpPr>
      <dsp:spPr>
        <a:xfrm>
          <a:off x="5423906" y="3225580"/>
          <a:ext cx="1262300" cy="108361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-25455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10C04E-E187-1A4F-A7DE-43269AD7FAB6}">
      <dsp:nvSpPr>
        <dsp:cNvPr id="0" name=""/>
        <dsp:cNvSpPr/>
      </dsp:nvSpPr>
      <dsp:spPr>
        <a:xfrm>
          <a:off x="6525872" y="3701016"/>
          <a:ext cx="147046" cy="12692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B0F906-E7C9-F544-84E3-775735BD4CD7}">
      <dsp:nvSpPr>
        <dsp:cNvPr id="0" name=""/>
        <dsp:cNvSpPr/>
      </dsp:nvSpPr>
      <dsp:spPr>
        <a:xfrm>
          <a:off x="6514357" y="236515"/>
          <a:ext cx="1262300" cy="1083615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alpha val="90000"/>
            <a:hueOff val="0"/>
            <a:satOff val="0"/>
            <a:lumOff val="0"/>
            <a:alphaOff val="-29091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-29091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marL="0" lvl="0" indent="0" algn="ctr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+mj-lt"/>
            </a:rPr>
            <a:t>6,900 Under-ground Structures</a:t>
          </a:r>
        </a:p>
      </dsp:txBody>
      <dsp:txXfrm>
        <a:off x="6709850" y="404335"/>
        <a:ext cx="871314" cy="747975"/>
      </dsp:txXfrm>
    </dsp:sp>
    <dsp:sp modelId="{77120615-E5B2-AF4E-BEBF-D07E28C8BC3E}">
      <dsp:nvSpPr>
        <dsp:cNvPr id="0" name=""/>
        <dsp:cNvSpPr/>
      </dsp:nvSpPr>
      <dsp:spPr>
        <a:xfrm>
          <a:off x="7386894" y="1189504"/>
          <a:ext cx="147046" cy="12692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95A034-FD62-2F4B-A5FD-5E635A86F0EF}">
      <dsp:nvSpPr>
        <dsp:cNvPr id="0" name=""/>
        <dsp:cNvSpPr/>
      </dsp:nvSpPr>
      <dsp:spPr>
        <a:xfrm>
          <a:off x="6514357" y="1432776"/>
          <a:ext cx="1262300" cy="108361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-29091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0FAB5C-27A2-D947-9250-007294CE9916}">
      <dsp:nvSpPr>
        <dsp:cNvPr id="0" name=""/>
        <dsp:cNvSpPr/>
      </dsp:nvSpPr>
      <dsp:spPr>
        <a:xfrm>
          <a:off x="7386894" y="1439122"/>
          <a:ext cx="147046" cy="12692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336AA7-5E10-E048-B7FB-77DF7626AC13}">
      <dsp:nvSpPr>
        <dsp:cNvPr id="0" name=""/>
        <dsp:cNvSpPr/>
      </dsp:nvSpPr>
      <dsp:spPr>
        <a:xfrm>
          <a:off x="3252749" y="3218705"/>
          <a:ext cx="1262300" cy="1083615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alpha val="90000"/>
            <a:hueOff val="0"/>
            <a:satOff val="0"/>
            <a:lumOff val="0"/>
            <a:alphaOff val="-32727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-32727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marL="0" lvl="0" indent="0" algn="ctr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+mj-lt"/>
            </a:rPr>
            <a:t>225 Sprinkler Systems</a:t>
          </a:r>
        </a:p>
      </dsp:txBody>
      <dsp:txXfrm>
        <a:off x="3448242" y="3386525"/>
        <a:ext cx="871314" cy="747975"/>
      </dsp:txXfrm>
    </dsp:sp>
    <dsp:sp modelId="{D42524D6-0718-7B4E-B314-9EFBBE990E8B}">
      <dsp:nvSpPr>
        <dsp:cNvPr id="0" name=""/>
        <dsp:cNvSpPr/>
      </dsp:nvSpPr>
      <dsp:spPr>
        <a:xfrm>
          <a:off x="3502552" y="4167992"/>
          <a:ext cx="147046" cy="12692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6CD4B8-3E13-1545-A8CA-5DBD6303A61A}">
      <dsp:nvSpPr>
        <dsp:cNvPr id="0" name=""/>
        <dsp:cNvSpPr/>
      </dsp:nvSpPr>
      <dsp:spPr>
        <a:xfrm>
          <a:off x="2166727" y="3812075"/>
          <a:ext cx="1262300" cy="108361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-32727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F8730F-380B-5B4A-A576-1335644CBD74}">
      <dsp:nvSpPr>
        <dsp:cNvPr id="0" name=""/>
        <dsp:cNvSpPr/>
      </dsp:nvSpPr>
      <dsp:spPr>
        <a:xfrm>
          <a:off x="3268694" y="4287512"/>
          <a:ext cx="147046" cy="12692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B7271B-3E15-C34F-96B2-3D4F7B4F62BC}">
      <dsp:nvSpPr>
        <dsp:cNvPr id="0" name=""/>
        <dsp:cNvSpPr/>
      </dsp:nvSpPr>
      <dsp:spPr>
        <a:xfrm>
          <a:off x="5421249" y="4418138"/>
          <a:ext cx="1262300" cy="1083615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alpha val="90000"/>
            <a:hueOff val="0"/>
            <a:satOff val="0"/>
            <a:lumOff val="0"/>
            <a:alphaOff val="-36364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-36364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marL="0" lvl="0" indent="0" algn="ctr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+mj-lt"/>
            </a:rPr>
            <a:t>145,000 Ft of Chilled Water Piping</a:t>
          </a:r>
        </a:p>
      </dsp:txBody>
      <dsp:txXfrm>
        <a:off x="5616742" y="4585958"/>
        <a:ext cx="871314" cy="747975"/>
      </dsp:txXfrm>
    </dsp:sp>
    <dsp:sp modelId="{66DDCDF1-0890-5841-96BB-8CFABCFBDF77}">
      <dsp:nvSpPr>
        <dsp:cNvPr id="0" name=""/>
        <dsp:cNvSpPr/>
      </dsp:nvSpPr>
      <dsp:spPr>
        <a:xfrm>
          <a:off x="5451367" y="4900450"/>
          <a:ext cx="147046" cy="12692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513247-F7BB-EF4B-9C29-321F0FECCC91}">
      <dsp:nvSpPr>
        <dsp:cNvPr id="0" name=""/>
        <dsp:cNvSpPr/>
      </dsp:nvSpPr>
      <dsp:spPr>
        <a:xfrm>
          <a:off x="4335227" y="3817892"/>
          <a:ext cx="1262300" cy="108361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-36364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EEAF25-FA82-F346-8A29-EC99078CC731}">
      <dsp:nvSpPr>
        <dsp:cNvPr id="0" name=""/>
        <dsp:cNvSpPr/>
      </dsp:nvSpPr>
      <dsp:spPr>
        <a:xfrm>
          <a:off x="5203336" y="4755545"/>
          <a:ext cx="147046" cy="12692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5A1C99-4EC7-5F41-B55B-6D6606F450EB}">
      <dsp:nvSpPr>
        <dsp:cNvPr id="0" name=""/>
        <dsp:cNvSpPr/>
      </dsp:nvSpPr>
      <dsp:spPr>
        <a:xfrm>
          <a:off x="6510813" y="3830585"/>
          <a:ext cx="1262300" cy="1083615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marL="0" lvl="0" indent="0" algn="ctr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+mj-lt"/>
            </a:rPr>
            <a:t>22 Bridges</a:t>
          </a:r>
        </a:p>
      </dsp:txBody>
      <dsp:txXfrm>
        <a:off x="6706306" y="3998405"/>
        <a:ext cx="871314" cy="747975"/>
      </dsp:txXfrm>
    </dsp:sp>
    <dsp:sp modelId="{3D2A3C51-DCC9-6049-84F9-23243C8BA9E4}">
      <dsp:nvSpPr>
        <dsp:cNvPr id="0" name=""/>
        <dsp:cNvSpPr/>
      </dsp:nvSpPr>
      <dsp:spPr>
        <a:xfrm>
          <a:off x="7612780" y="4306022"/>
          <a:ext cx="147046" cy="12692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FB3A30-745F-2F4F-90BC-32A3AED868E6}">
      <dsp:nvSpPr>
        <dsp:cNvPr id="0" name=""/>
        <dsp:cNvSpPr/>
      </dsp:nvSpPr>
      <dsp:spPr>
        <a:xfrm>
          <a:off x="7595949" y="3237214"/>
          <a:ext cx="1262300" cy="108361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FD0386-4E29-A74B-9E10-EB6AE2A4D1DB}">
      <dsp:nvSpPr>
        <dsp:cNvPr id="0" name=""/>
        <dsp:cNvSpPr/>
      </dsp:nvSpPr>
      <dsp:spPr>
        <a:xfrm>
          <a:off x="7846637" y="4186501"/>
          <a:ext cx="147046" cy="12692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E9A0A5-898E-8C44-8A0D-55E5E263D7FD}">
      <dsp:nvSpPr>
        <dsp:cNvPr id="0" name=""/>
        <dsp:cNvSpPr/>
      </dsp:nvSpPr>
      <dsp:spPr>
        <a:xfrm>
          <a:off x="1069" y="1732365"/>
          <a:ext cx="1752172" cy="70086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SD</a:t>
          </a:r>
        </a:p>
      </dsp:txBody>
      <dsp:txXfrm>
        <a:off x="1069" y="1732365"/>
        <a:ext cx="1576955" cy="700868"/>
      </dsp:txXfrm>
    </dsp:sp>
    <dsp:sp modelId="{D0DDD596-FC95-3C4F-B95B-59202526EDFE}">
      <dsp:nvSpPr>
        <dsp:cNvPr id="0" name=""/>
        <dsp:cNvSpPr/>
      </dsp:nvSpPr>
      <dsp:spPr>
        <a:xfrm>
          <a:off x="1402807" y="1732365"/>
          <a:ext cx="1752172" cy="70086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DD</a:t>
          </a:r>
        </a:p>
      </dsp:txBody>
      <dsp:txXfrm>
        <a:off x="1753241" y="1732365"/>
        <a:ext cx="1051304" cy="700868"/>
      </dsp:txXfrm>
    </dsp:sp>
    <dsp:sp modelId="{B871D0AB-54A3-C548-A22A-64F59FF606C7}">
      <dsp:nvSpPr>
        <dsp:cNvPr id="0" name=""/>
        <dsp:cNvSpPr/>
      </dsp:nvSpPr>
      <dsp:spPr>
        <a:xfrm>
          <a:off x="2804545" y="1732365"/>
          <a:ext cx="1752172" cy="70086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CD</a:t>
          </a:r>
        </a:p>
      </dsp:txBody>
      <dsp:txXfrm>
        <a:off x="3154979" y="1732365"/>
        <a:ext cx="1051304" cy="700868"/>
      </dsp:txXfrm>
    </dsp:sp>
    <dsp:sp modelId="{BCD31934-D42F-A646-87AA-8FB17CBF4D01}">
      <dsp:nvSpPr>
        <dsp:cNvPr id="0" name=""/>
        <dsp:cNvSpPr/>
      </dsp:nvSpPr>
      <dsp:spPr>
        <a:xfrm>
          <a:off x="4206282" y="1732365"/>
          <a:ext cx="1752172" cy="70086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BID</a:t>
          </a:r>
        </a:p>
      </dsp:txBody>
      <dsp:txXfrm>
        <a:off x="4556716" y="1732365"/>
        <a:ext cx="1051304" cy="700868"/>
      </dsp:txXfrm>
    </dsp:sp>
    <dsp:sp modelId="{11D6829A-B512-854C-AF05-7A2874166259}">
      <dsp:nvSpPr>
        <dsp:cNvPr id="0" name=""/>
        <dsp:cNvSpPr/>
      </dsp:nvSpPr>
      <dsp:spPr>
        <a:xfrm>
          <a:off x="5608020" y="1732365"/>
          <a:ext cx="1752172" cy="70086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BUILD</a:t>
          </a:r>
        </a:p>
      </dsp:txBody>
      <dsp:txXfrm>
        <a:off x="5958454" y="1732365"/>
        <a:ext cx="1051304" cy="700868"/>
      </dsp:txXfrm>
    </dsp:sp>
    <dsp:sp modelId="{E1E14319-D903-4047-8EBC-AF053681CAE2}">
      <dsp:nvSpPr>
        <dsp:cNvPr id="0" name=""/>
        <dsp:cNvSpPr/>
      </dsp:nvSpPr>
      <dsp:spPr>
        <a:xfrm>
          <a:off x="7009758" y="1732365"/>
          <a:ext cx="1752172" cy="70086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OCCUPY</a:t>
          </a:r>
        </a:p>
      </dsp:txBody>
      <dsp:txXfrm>
        <a:off x="7360192" y="1732365"/>
        <a:ext cx="1051304" cy="7008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576F7B-6D8A-A74B-8D35-98F5816DA638}">
      <dsp:nvSpPr>
        <dsp:cNvPr id="0" name=""/>
        <dsp:cNvSpPr/>
      </dsp:nvSpPr>
      <dsp:spPr>
        <a:xfrm>
          <a:off x="0" y="996465"/>
          <a:ext cx="4182932" cy="6537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Design Standards</a:t>
          </a:r>
        </a:p>
      </dsp:txBody>
      <dsp:txXfrm>
        <a:off x="0" y="996465"/>
        <a:ext cx="4182932" cy="653789"/>
      </dsp:txXfrm>
    </dsp:sp>
    <dsp:sp modelId="{19C4FD8B-CF0D-E447-8F33-CE79DFD9EA78}">
      <dsp:nvSpPr>
        <dsp:cNvPr id="0" name=""/>
        <dsp:cNvSpPr/>
      </dsp:nvSpPr>
      <dsp:spPr>
        <a:xfrm rot="10800000">
          <a:off x="0" y="744"/>
          <a:ext cx="4182932" cy="100552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Window of Opportunity</a:t>
          </a:r>
        </a:p>
      </dsp:txBody>
      <dsp:txXfrm rot="10800000">
        <a:off x="0" y="744"/>
        <a:ext cx="4182932" cy="6533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78D477-7C64-7B4A-90F5-A0C8B5AE0E75}">
      <dsp:nvSpPr>
        <dsp:cNvPr id="0" name=""/>
        <dsp:cNvSpPr/>
      </dsp:nvSpPr>
      <dsp:spPr>
        <a:xfrm>
          <a:off x="1204601" y="-31897"/>
          <a:ext cx="5363197" cy="5363197"/>
        </a:xfrm>
        <a:prstGeom prst="circularArrow">
          <a:avLst>
            <a:gd name="adj1" fmla="val 5544"/>
            <a:gd name="adj2" fmla="val 330680"/>
            <a:gd name="adj3" fmla="val 13775021"/>
            <a:gd name="adj4" fmla="val 17386514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25B16D-2B1F-344D-B0B7-6A1C6CD3EFFF}">
      <dsp:nvSpPr>
        <dsp:cNvPr id="0" name=""/>
        <dsp:cNvSpPr/>
      </dsp:nvSpPr>
      <dsp:spPr>
        <a:xfrm>
          <a:off x="2630016" y="1818"/>
          <a:ext cx="2512367" cy="12561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Design</a:t>
          </a:r>
        </a:p>
      </dsp:txBody>
      <dsp:txXfrm>
        <a:off x="2691338" y="63140"/>
        <a:ext cx="2389723" cy="1133539"/>
      </dsp:txXfrm>
    </dsp:sp>
    <dsp:sp modelId="{634E3D99-9022-574E-AE45-2C408119F475}">
      <dsp:nvSpPr>
        <dsp:cNvPr id="0" name=""/>
        <dsp:cNvSpPr/>
      </dsp:nvSpPr>
      <dsp:spPr>
        <a:xfrm>
          <a:off x="4805156" y="1582150"/>
          <a:ext cx="2512367" cy="12561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Construct</a:t>
          </a:r>
        </a:p>
      </dsp:txBody>
      <dsp:txXfrm>
        <a:off x="4866478" y="1643472"/>
        <a:ext cx="2389723" cy="1133539"/>
      </dsp:txXfrm>
    </dsp:sp>
    <dsp:sp modelId="{E83223E3-CE84-E546-8813-513F3123B667}">
      <dsp:nvSpPr>
        <dsp:cNvPr id="0" name=""/>
        <dsp:cNvSpPr/>
      </dsp:nvSpPr>
      <dsp:spPr>
        <a:xfrm>
          <a:off x="3974326" y="4139180"/>
          <a:ext cx="2512367" cy="12561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Occupy</a:t>
          </a:r>
        </a:p>
      </dsp:txBody>
      <dsp:txXfrm>
        <a:off x="4035648" y="4200502"/>
        <a:ext cx="2389723" cy="1133539"/>
      </dsp:txXfrm>
    </dsp:sp>
    <dsp:sp modelId="{9FA55648-D879-544D-9537-73A8BA33EAC5}">
      <dsp:nvSpPr>
        <dsp:cNvPr id="0" name=""/>
        <dsp:cNvSpPr/>
      </dsp:nvSpPr>
      <dsp:spPr>
        <a:xfrm>
          <a:off x="1285705" y="4139180"/>
          <a:ext cx="2512367" cy="12561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Learn</a:t>
          </a:r>
        </a:p>
      </dsp:txBody>
      <dsp:txXfrm>
        <a:off x="1347027" y="4200502"/>
        <a:ext cx="2389723" cy="1133539"/>
      </dsp:txXfrm>
    </dsp:sp>
    <dsp:sp modelId="{43B737D3-05E9-B046-BF94-68B052152925}">
      <dsp:nvSpPr>
        <dsp:cNvPr id="0" name=""/>
        <dsp:cNvSpPr/>
      </dsp:nvSpPr>
      <dsp:spPr>
        <a:xfrm>
          <a:off x="454875" y="1582150"/>
          <a:ext cx="2512367" cy="12561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Design Standards</a:t>
          </a:r>
        </a:p>
      </dsp:txBody>
      <dsp:txXfrm>
        <a:off x="516197" y="1643472"/>
        <a:ext cx="2389723" cy="11335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723173-4BB9-9C48-8021-28088C4B35EB}">
      <dsp:nvSpPr>
        <dsp:cNvPr id="0" name=""/>
        <dsp:cNvSpPr/>
      </dsp:nvSpPr>
      <dsp:spPr>
        <a:xfrm>
          <a:off x="270125" y="736"/>
          <a:ext cx="2337792" cy="11688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Written Standards &amp; Guidelines</a:t>
          </a:r>
        </a:p>
      </dsp:txBody>
      <dsp:txXfrm>
        <a:off x="304361" y="34972"/>
        <a:ext cx="2269320" cy="1100424"/>
      </dsp:txXfrm>
    </dsp:sp>
    <dsp:sp modelId="{018AFBD8-E97D-A347-A2C0-74AD3C8C9C9E}">
      <dsp:nvSpPr>
        <dsp:cNvPr id="0" name=""/>
        <dsp:cNvSpPr/>
      </dsp:nvSpPr>
      <dsp:spPr>
        <a:xfrm>
          <a:off x="270125" y="1344967"/>
          <a:ext cx="2337792" cy="11688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Standard Details</a:t>
          </a:r>
        </a:p>
      </dsp:txBody>
      <dsp:txXfrm>
        <a:off x="304361" y="1379203"/>
        <a:ext cx="2269320" cy="11004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ACCC28-19B3-4899-B746-5CAA87CA08B3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F52ED8-C295-44CF-90E8-5E7932A5F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449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F52ED8-C295-44CF-90E8-5E7932A5FC8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6688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133" lvl="1" indent="0">
              <a:buFont typeface="Arial" pitchFamily="34" charset="0"/>
              <a:buNone/>
            </a:pPr>
            <a:endParaRPr lang="en-US" sz="3200" dirty="0">
              <a:solidFill>
                <a:schemeClr val="accent2"/>
              </a:solidFill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9E8C53-1E97-4AB0-9465-4ED29BDD9D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63980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9E8C53-1E97-4AB0-9465-4ED29BDD9D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5797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66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9E8C53-1E97-4AB0-9465-4ED29BDD9D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66777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9E8C53-1E97-4AB0-9465-4ED29BDD9D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16419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9E8C53-1E97-4AB0-9465-4ED29BDD9D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46123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9E8C53-1E97-4AB0-9465-4ED29BDD9D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7406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9E8C53-1E97-4AB0-9465-4ED29BDD9D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4246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9E8C53-1E97-4AB0-9465-4ED29BDD9D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2941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66"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9E8C53-1E97-4AB0-9465-4ED29BDD9D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3009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66"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9E8C53-1E97-4AB0-9465-4ED29BDD9D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8647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2400" kern="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53D443-CBAC-934A-8506-FB4DF260D8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3441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9E8C53-1E97-4AB0-9465-4ED29BDD9D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62582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9E8C53-1E97-4AB0-9465-4ED29BDD9D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77783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9E8C53-1E97-4AB0-9465-4ED29BDD9D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46182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9E8C53-1E97-4AB0-9465-4ED29BDD9D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2595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78307" y="398525"/>
            <a:ext cx="1309878" cy="1277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9144000" cy="222885"/>
          </a:xfrm>
          <a:custGeom>
            <a:avLst/>
            <a:gdLst/>
            <a:ahLst/>
            <a:cxnLst/>
            <a:rect l="l" t="t" r="r" b="b"/>
            <a:pathLst>
              <a:path w="9144000" h="222885">
                <a:moveTo>
                  <a:pt x="0" y="222504"/>
                </a:moveTo>
                <a:lnTo>
                  <a:pt x="9144000" y="222504"/>
                </a:lnTo>
                <a:lnTo>
                  <a:pt x="9144000" y="0"/>
                </a:lnTo>
                <a:lnTo>
                  <a:pt x="0" y="0"/>
                </a:lnTo>
                <a:lnTo>
                  <a:pt x="0" y="222504"/>
                </a:lnTo>
                <a:close/>
              </a:path>
            </a:pathLst>
          </a:custGeom>
          <a:solidFill>
            <a:srgbClr val="B21A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07162" y="1760464"/>
            <a:ext cx="8329674" cy="1000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51D54-C0BF-4D3F-AF8D-75A4B6DF5845}" type="datetime1">
              <a:rPr lang="en-US" smtClean="0"/>
              <a:t>12/15/2021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12/15/2021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cu white lrg.ps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85750" y="1752600"/>
            <a:ext cx="8678863" cy="3998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5750" y="1066800"/>
            <a:ext cx="8677656" cy="685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61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12/15/2021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292894" y="3877558"/>
            <a:ext cx="8558213" cy="2782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86177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524000"/>
            <a:ext cx="8534400" cy="2209800"/>
          </a:xfrm>
        </p:spPr>
        <p:txBody>
          <a:bodyPr numCol="2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906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12/15/2021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0600" y="1447800"/>
            <a:ext cx="4050507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60344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447800"/>
            <a:ext cx="4358795" cy="4876800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89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12/15/2021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cu white lrg.ps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9710"/>
            <a:ext cx="9144000" cy="5386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1298575"/>
            <a:ext cx="9144000" cy="538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838200" y="2057400"/>
            <a:ext cx="74676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028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12/15/2021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 descr="0889_10_C_lr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cu white lrg.ps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5750" y="1828800"/>
            <a:ext cx="4692650" cy="5842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45845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A2998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044C9-F7FF-46EF-B684-3C6346094723}" type="datetime1">
              <a:rPr lang="en-US" smtClean="0"/>
              <a:t>12/15/2021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A2998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08708" y="1198106"/>
            <a:ext cx="3594734" cy="4660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00B0F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5255F-A278-44F5-AF16-F12E8862A969}" type="datetime1">
              <a:rPr lang="en-US" smtClean="0"/>
              <a:t>12/15/2021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A2998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34781-009B-4C4B-A78B-6D97072273A1}" type="datetime1">
              <a:rPr lang="en-US" smtClean="0"/>
              <a:t>12/15/2021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55EB8-5852-40FF-A09F-029FC298EE1F}" type="datetime1">
              <a:rPr lang="en-US" smtClean="0"/>
              <a:t>12/15/2021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889_10_C_lr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12/15/2021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cu white lrg.ps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28085" y="1828800"/>
            <a:ext cx="4777596" cy="1143000"/>
          </a:xfr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328613" y="3200422"/>
            <a:ext cx="4137025" cy="1066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>
                <a:solidFill>
                  <a:srgbClr val="FFFFFF"/>
                </a:solidFill>
                <a:latin typeface="+mn-lt"/>
                <a:cs typeface="Times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767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12/15/2021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cu screen b31b1b.ps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2438400"/>
            <a:ext cx="9144000" cy="2406650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0" y="1828800"/>
            <a:ext cx="9144000" cy="609600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 sz="2800">
                <a:solidFill>
                  <a:srgbClr val="A7998B"/>
                </a:solidFill>
                <a:latin typeface="+mj-lt"/>
                <a:cs typeface="Helvetica"/>
              </a:rPr>
              <a:t>Click to edit Master title style</a:t>
            </a:r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56917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12/15/2021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screen b31b1b.ps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pic>
        <p:nvPicPr>
          <p:cNvPr id="9" name="Picture 8" descr="campu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3844"/>
            <a:ext cx="9144000" cy="3044156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 sz="2800">
                <a:solidFill>
                  <a:srgbClr val="A7998B"/>
                </a:solidFill>
                <a:latin typeface="+mj-lt"/>
                <a:cs typeface="Helvetica"/>
              </a:rPr>
              <a:t>Click to edit Master title style</a:t>
            </a:r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63405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12/15/2021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screen b31b1b.ps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 sz="2800">
                <a:solidFill>
                  <a:srgbClr val="A7998B"/>
                </a:solidFill>
                <a:latin typeface="+mj-lt"/>
                <a:cs typeface="Helvetica"/>
              </a:rPr>
              <a:t>Click to edit Master title style</a:t>
            </a:r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3804549"/>
            <a:ext cx="9144000" cy="3044825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5605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222885"/>
          </a:xfrm>
          <a:custGeom>
            <a:avLst/>
            <a:gdLst/>
            <a:ahLst/>
            <a:cxnLst/>
            <a:rect l="l" t="t" r="r" b="b"/>
            <a:pathLst>
              <a:path w="9144000" h="222885">
                <a:moveTo>
                  <a:pt x="0" y="222504"/>
                </a:moveTo>
                <a:lnTo>
                  <a:pt x="9144000" y="222504"/>
                </a:lnTo>
                <a:lnTo>
                  <a:pt x="9144000" y="0"/>
                </a:lnTo>
                <a:lnTo>
                  <a:pt x="0" y="0"/>
                </a:lnTo>
                <a:lnTo>
                  <a:pt x="0" y="222504"/>
                </a:lnTo>
                <a:close/>
              </a:path>
            </a:pathLst>
          </a:custGeom>
          <a:solidFill>
            <a:srgbClr val="B21A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864864" y="0"/>
            <a:ext cx="1380743" cy="3703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5702" y="324853"/>
            <a:ext cx="8832595" cy="51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A2998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24887-1445-41D5-8075-FA91FA02B19C}" type="datetime1">
              <a:rPr lang="en-US" smtClean="0"/>
              <a:t>12/15/2021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62" r:id="rId2"/>
    <p:sldLayoutId id="2147483663" r:id="rId3"/>
    <p:sldLayoutId id="2147483687" r:id="rId4"/>
    <p:sldLayoutId id="2147483689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9A4E3-3B6F-496F-AF79-30F276092F9A}" type="datetimeFigureOut">
              <a:rPr lang="en-US" smtClean="0"/>
              <a:t>12/15/2021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061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6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3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6400" y="2930145"/>
            <a:ext cx="60960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b="1" spc="-7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Design Standards Overview</a:t>
            </a:r>
            <a:endParaRPr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5D0246-28EA-4E22-9FC2-AB2D9180D40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049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228600" y="6096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A2998B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Example Standard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A2998B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033000 Cast-In-Place Concrete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A2998B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C6C203-0856-EC4A-B862-7F7BC37D6C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447800"/>
            <a:ext cx="4267200" cy="532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95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33172" y="457200"/>
            <a:ext cx="8677656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dirty="0"/>
              <a:t>Example Details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600200"/>
            <a:ext cx="4315501" cy="37725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314F65A-DD42-8F44-BA5B-D103B4BBC4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172" y="1600200"/>
            <a:ext cx="4072113" cy="41662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F6F7F61-221D-C441-941E-6914652911E7}"/>
              </a:ext>
            </a:extLst>
          </p:cNvPr>
          <p:cNvSpPr txBox="1"/>
          <p:nvPr/>
        </p:nvSpPr>
        <p:spPr>
          <a:xfrm>
            <a:off x="4648200" y="55626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High Pressure Steam Schematic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856BD0-B944-1642-9B86-0E4578E90494}"/>
              </a:ext>
            </a:extLst>
          </p:cNvPr>
          <p:cNvSpPr txBox="1"/>
          <p:nvPr/>
        </p:nvSpPr>
        <p:spPr>
          <a:xfrm>
            <a:off x="364436" y="5930567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Hydrant Detail</a:t>
            </a:r>
          </a:p>
        </p:txBody>
      </p:sp>
    </p:spTree>
    <p:extLst>
      <p:ext uri="{BB962C8B-B14F-4D97-AF65-F5344CB8AC3E}">
        <p14:creationId xmlns:p14="http://schemas.microsoft.com/office/powerpoint/2010/main" val="81793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228600" y="362278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A2998B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Definitions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89AE31-560C-5A4C-8BFF-6DEE2CB11590}"/>
              </a:ext>
            </a:extLst>
          </p:cNvPr>
          <p:cNvSpPr txBox="1"/>
          <p:nvPr/>
        </p:nvSpPr>
        <p:spPr>
          <a:xfrm>
            <a:off x="428794" y="1048078"/>
            <a:ext cx="871520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Standards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High in authority and set specific minimum quality  (Requirements, “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Shall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”)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No discretion (requires a variance)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Guidelines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Lower in authority, recommendation or best practice (Considerations, “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Should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”)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Allows for some discretion (discussion required)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426633-4A1B-F941-B530-E6B141F185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3" r="6457" b="58066"/>
          <a:stretch/>
        </p:blipFill>
        <p:spPr>
          <a:xfrm>
            <a:off x="4214949" y="3758356"/>
            <a:ext cx="4731262" cy="2895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F51E0B3-C956-BA4D-B6A4-229D4B1B020E}"/>
              </a:ext>
            </a:extLst>
          </p:cNvPr>
          <p:cNvSpPr txBox="1"/>
          <p:nvPr/>
        </p:nvSpPr>
        <p:spPr>
          <a:xfrm>
            <a:off x="6553200" y="3244334"/>
            <a:ext cx="10668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“Should”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746276-0325-3D4C-8BA8-8F7BF01F8B66}"/>
              </a:ext>
            </a:extLst>
          </p:cNvPr>
          <p:cNvSpPr txBox="1"/>
          <p:nvPr/>
        </p:nvSpPr>
        <p:spPr>
          <a:xfrm>
            <a:off x="4212777" y="3244334"/>
            <a:ext cx="9144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“Shall”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6C8057F-E8C5-2F45-8DAA-A20165C949F5}"/>
              </a:ext>
            </a:extLst>
          </p:cNvPr>
          <p:cNvCxnSpPr>
            <a:cxnSpLocks/>
            <a:stCxn id="3" idx="1"/>
          </p:cNvCxnSpPr>
          <p:nvPr/>
        </p:nvCxnSpPr>
        <p:spPr>
          <a:xfrm flipH="1">
            <a:off x="6172200" y="3429000"/>
            <a:ext cx="381000" cy="16764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D184412-F1D3-994C-B09A-3D65B9DD6763}"/>
              </a:ext>
            </a:extLst>
          </p:cNvPr>
          <p:cNvCxnSpPr>
            <a:cxnSpLocks/>
          </p:cNvCxnSpPr>
          <p:nvPr/>
        </p:nvCxnSpPr>
        <p:spPr>
          <a:xfrm>
            <a:off x="5127177" y="3429000"/>
            <a:ext cx="1010354" cy="272382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2EF3A32D-C4F2-B247-8842-AA6202C7F471}"/>
              </a:ext>
            </a:extLst>
          </p:cNvPr>
          <p:cNvSpPr txBox="1"/>
          <p:nvPr/>
        </p:nvSpPr>
        <p:spPr>
          <a:xfrm>
            <a:off x="428794" y="4298602"/>
            <a:ext cx="31526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Standards and Guidelines are integrated into one document by topic based on CSI number.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22" name="Donut 21">
            <a:extLst>
              <a:ext uri="{FF2B5EF4-FFF2-40B4-BE49-F238E27FC236}">
                <a16:creationId xmlns:a16="http://schemas.microsoft.com/office/drawing/2014/main" id="{81D6D6CF-2A94-9E4F-83C6-B9A4CAD06B1D}"/>
              </a:ext>
            </a:extLst>
          </p:cNvPr>
          <p:cNvSpPr/>
          <p:nvPr/>
        </p:nvSpPr>
        <p:spPr>
          <a:xfrm>
            <a:off x="5920823" y="4898767"/>
            <a:ext cx="533400" cy="457200"/>
          </a:xfrm>
          <a:prstGeom prst="donut">
            <a:avLst>
              <a:gd name="adj" fmla="val 3143"/>
            </a:avLst>
          </a:prstGeom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23" name="Donut 22">
            <a:extLst>
              <a:ext uri="{FF2B5EF4-FFF2-40B4-BE49-F238E27FC236}">
                <a16:creationId xmlns:a16="http://schemas.microsoft.com/office/drawing/2014/main" id="{13E0AEA6-BD37-184A-AA3A-C86FDA12E4AB}"/>
              </a:ext>
            </a:extLst>
          </p:cNvPr>
          <p:cNvSpPr/>
          <p:nvPr/>
        </p:nvSpPr>
        <p:spPr>
          <a:xfrm>
            <a:off x="5888166" y="5946189"/>
            <a:ext cx="533400" cy="457200"/>
          </a:xfrm>
          <a:prstGeom prst="donut">
            <a:avLst>
              <a:gd name="adj" fmla="val 3143"/>
            </a:avLst>
          </a:prstGeom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982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381000" y="375821"/>
            <a:ext cx="533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A2998B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Approach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89AE31-560C-5A4C-8BFF-6DEE2CB11590}"/>
              </a:ext>
            </a:extLst>
          </p:cNvPr>
          <p:cNvSpPr txBox="1"/>
          <p:nvPr/>
        </p:nvSpPr>
        <p:spPr>
          <a:xfrm>
            <a:off x="415687" y="1088629"/>
            <a:ext cx="514268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Organized by CSI Division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Division 1 – General Design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Spaces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Accessibility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Safety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Energy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Programming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Division 2-43 – Technical Divisions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Materials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Systems 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Assemblies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pic>
        <p:nvPicPr>
          <p:cNvPr id="4" name="Picture 3" descr="A picture containing table&#10;&#10;Description automatically generated">
            <a:extLst>
              <a:ext uri="{FF2B5EF4-FFF2-40B4-BE49-F238E27FC236}">
                <a16:creationId xmlns:a16="http://schemas.microsoft.com/office/drawing/2014/main" id="{1FAE8CFE-8C8F-564E-B47F-7E007E4B90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756" y="1061621"/>
            <a:ext cx="3433224" cy="471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7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304800" y="4572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A2998B"/>
                </a:solidFill>
                <a:effectLst/>
                <a:uLnTx/>
                <a:uFillTx/>
                <a:latin typeface="Times"/>
                <a:ea typeface="+mn-ea"/>
                <a:cs typeface="Times New Roman" pitchFamily="18" charset="0"/>
              </a:rPr>
              <a:t>Statistics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A2998B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3946" y="1257300"/>
            <a:ext cx="90297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Design Standards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Times"/>
                <a:ea typeface="+mn-ea"/>
                <a:cs typeface="Times New Roman" pitchFamily="18" charset="0"/>
              </a:rPr>
              <a:t>–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103 Total</a:t>
            </a:r>
          </a:p>
          <a:p>
            <a:pPr marL="742950" marR="0" lvl="1" indent="-28575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Informs design and construction documents</a:t>
            </a:r>
          </a:p>
          <a:p>
            <a:pPr marL="914400" marR="0" lvl="2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D4F53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  <a:p>
            <a:pPr marL="285750" marR="0" lvl="0" indent="-28575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Standard Details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Times"/>
                <a:ea typeface="+mn-ea"/>
                <a:cs typeface="Times New Roman" pitchFamily="18" charset="0"/>
              </a:rPr>
              <a:t>–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 199 Total</a:t>
            </a:r>
          </a:p>
          <a:p>
            <a:pPr marL="742950" marR="0" lvl="1" indent="-28575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Starting point for construction documents</a:t>
            </a:r>
          </a:p>
          <a:p>
            <a:pPr marL="285750" marR="0" lvl="0" indent="-28575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sng" strike="noStrike" kern="1200" cap="none" spc="0" normalizeH="0" baseline="0" noProof="0" dirty="0">
              <a:ln>
                <a:noFill/>
              </a:ln>
              <a:solidFill>
                <a:srgbClr val="4D4F53"/>
              </a:solidFill>
              <a:effectLst/>
              <a:uLnTx/>
              <a:uFillTx/>
              <a:latin typeface="Times"/>
              <a:ea typeface="+mn-ea"/>
              <a:cs typeface="Times New Roman" pitchFamily="18" charset="0"/>
            </a:endParaRPr>
          </a:p>
          <a:p>
            <a:pPr marL="285750" marR="0" lvl="0" indent="-28575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Times"/>
                <a:ea typeface="+mn-ea"/>
                <a:cs typeface="Times New Roman" pitchFamily="18" charset="0"/>
              </a:rPr>
              <a:t>Review Period </a:t>
            </a:r>
          </a:p>
          <a:p>
            <a:pPr marL="742950" marR="0" lvl="1" indent="-28575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Times"/>
                <a:ea typeface="+mn-ea"/>
                <a:cs typeface="Times New Roman" pitchFamily="18" charset="0"/>
              </a:rPr>
              <a:t>Goal to review once every two years  </a:t>
            </a:r>
          </a:p>
          <a:p>
            <a:pPr marL="1200150" marR="0" lvl="2" indent="-28575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Standards are reviewed, revised or removed</a:t>
            </a:r>
          </a:p>
          <a:p>
            <a:pPr marL="742950" marR="0" lvl="1" indent="-28575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Standards are added as a need is identified</a:t>
            </a: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D4F53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633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325693" y="323344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A2998B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Standard Variance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200" y="1104900"/>
            <a:ext cx="8839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Times"/>
                <a:ea typeface="+mn-ea"/>
                <a:cs typeface="Times New Roman" pitchFamily="18" charset="0"/>
              </a:rPr>
              <a:t>Design review spreadsheet non-compliant checkbox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D4F53"/>
              </a:solidFill>
              <a:effectLst/>
              <a:uLnTx/>
              <a:uFillTx/>
              <a:latin typeface="Times"/>
              <a:ea typeface="+mn-ea"/>
              <a:cs typeface="Times New Roman" pitchFamily="18" charset="0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Times"/>
                <a:ea typeface="+mn-ea"/>
                <a:cs typeface="Times New Roman" pitchFamily="18" charset="0"/>
              </a:rPr>
              <a:t>Variance request in writing to the University Engineer with description of variance and explanation of need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D4F53"/>
              </a:solidFill>
              <a:effectLst/>
              <a:uLnTx/>
              <a:uFillTx/>
              <a:latin typeface="Times"/>
              <a:ea typeface="+mn-ea"/>
              <a:cs typeface="Times New Roman" pitchFamily="18" charset="0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Times"/>
                <a:ea typeface="+mn-ea"/>
                <a:cs typeface="Times New Roman" pitchFamily="18" charset="0"/>
              </a:rPr>
              <a:t>Facilities Engineering will review the request &amp; consult with the standard point-of-contact &amp; subject matter experts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D4F53"/>
              </a:solidFill>
              <a:effectLst/>
              <a:uLnTx/>
              <a:uFillTx/>
              <a:latin typeface="Times"/>
              <a:ea typeface="+mn-ea"/>
              <a:cs typeface="Times New Roman" pitchFamily="18" charset="0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Times"/>
                <a:ea typeface="+mn-ea"/>
                <a:cs typeface="Times New Roman" pitchFamily="18" charset="0"/>
              </a:rPr>
              <a:t>The UE will respond in writing with a determination</a:t>
            </a:r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DEDCE12A-6C6F-904B-A6FD-6126AE186F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36"/>
          <a:stretch/>
        </p:blipFill>
        <p:spPr>
          <a:xfrm>
            <a:off x="597069" y="4343400"/>
            <a:ext cx="7958224" cy="2340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Donut 4">
            <a:extLst>
              <a:ext uri="{FF2B5EF4-FFF2-40B4-BE49-F238E27FC236}">
                <a16:creationId xmlns:a16="http://schemas.microsoft.com/office/drawing/2014/main" id="{A4F964CB-AEB5-084D-8963-252E8010E60C}"/>
              </a:ext>
            </a:extLst>
          </p:cNvPr>
          <p:cNvSpPr/>
          <p:nvPr/>
        </p:nvSpPr>
        <p:spPr>
          <a:xfrm>
            <a:off x="7193992" y="5753100"/>
            <a:ext cx="1371600" cy="930588"/>
          </a:xfrm>
          <a:prstGeom prst="donut">
            <a:avLst>
              <a:gd name="adj" fmla="val 30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231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304800" y="1905000"/>
            <a:ext cx="6400800" cy="205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Thank You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18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1B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body" sz="quarter" idx="13"/>
          </p:nvPr>
        </p:nvSpPr>
        <p:spPr>
          <a:xfrm>
            <a:off x="304800" y="1752600"/>
            <a:ext cx="6400800" cy="2057400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Design Standards Overview</a:t>
            </a:r>
          </a:p>
          <a:p>
            <a:endParaRPr lang="en-US" sz="28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253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04800" y="1181417"/>
            <a:ext cx="7315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Times"/>
                <a:ea typeface="+mn-ea"/>
                <a:cs typeface="Times New Roman" pitchFamily="18" charset="0"/>
              </a:rPr>
              <a:t>Why do we need standards?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Times"/>
                <a:ea typeface="+mn-ea"/>
                <a:cs typeface="Times New Roman" pitchFamily="18" charset="0"/>
              </a:rPr>
              <a:t>Philosophy 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Times"/>
                <a:ea typeface="+mn-ea"/>
                <a:cs typeface="Times New Roman" pitchFamily="18" charset="0"/>
              </a:rPr>
              <a:t>What are design standards &amp; details?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Times"/>
                <a:ea typeface="+mn-ea"/>
                <a:cs typeface="Times New Roman" pitchFamily="18" charset="0"/>
              </a:rPr>
              <a:t>Definitions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Times"/>
                <a:ea typeface="+mn-ea"/>
                <a:cs typeface="Times New Roman" pitchFamily="18" charset="0"/>
              </a:rPr>
              <a:t>Approach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Times"/>
                <a:ea typeface="+mn-ea"/>
                <a:cs typeface="Times New Roman" pitchFamily="18" charset="0"/>
              </a:rPr>
              <a:t>Statistics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Times"/>
                <a:ea typeface="+mn-ea"/>
                <a:cs typeface="Times New Roman" pitchFamily="18" charset="0"/>
              </a:rPr>
              <a:t>Variance Process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228600" y="495617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A2998B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Outline	</a:t>
            </a:r>
          </a:p>
        </p:txBody>
      </p:sp>
    </p:spTree>
    <p:extLst>
      <p:ext uri="{BB962C8B-B14F-4D97-AF65-F5344CB8AC3E}">
        <p14:creationId xmlns:p14="http://schemas.microsoft.com/office/powerpoint/2010/main" val="112113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228600" y="3810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A2998B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Why do we need standards?	</a:t>
            </a:r>
          </a:p>
        </p:txBody>
      </p:sp>
      <p:pic>
        <p:nvPicPr>
          <p:cNvPr id="1028" name="Picture 4" descr="[object Object]">
            <a:extLst>
              <a:ext uri="{FF2B5EF4-FFF2-40B4-BE49-F238E27FC236}">
                <a16:creationId xmlns:a16="http://schemas.microsoft.com/office/drawing/2014/main" id="{AD62C206-2C1B-EE41-B708-6D9FF4718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506145"/>
            <a:ext cx="4504431" cy="29932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 descr="funny_construction_fails_9 (6)">
            <a:extLst>
              <a:ext uri="{FF2B5EF4-FFF2-40B4-BE49-F238E27FC236}">
                <a16:creationId xmlns:a16="http://schemas.microsoft.com/office/drawing/2014/main" id="{0F9CA4F4-F964-4343-AF59-0E4460E074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41" b="13774"/>
          <a:stretch/>
        </p:blipFill>
        <p:spPr bwMode="auto">
          <a:xfrm>
            <a:off x="345475" y="1295400"/>
            <a:ext cx="4695265" cy="34550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1509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-1676400" y="1066800"/>
            <a:ext cx="8534400" cy="5638800"/>
          </a:xfrm>
        </p:spPr>
        <p:txBody>
          <a:bodyPr>
            <a:noAutofit/>
          </a:bodyPr>
          <a:lstStyle/>
          <a:p>
            <a:pPr marL="457200">
              <a:buSzPts val="1800"/>
            </a:pP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>
              <a:buSzPts val="1800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5750" y="320566"/>
            <a:ext cx="8858250" cy="762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dirty="0">
                <a:ea typeface="+mn-ea"/>
                <a:cs typeface="+mn-cs"/>
              </a:rPr>
              <a:t>Why do we need standards?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8329C9E-554E-5F44-A380-CF5D5F6CF1B4}"/>
              </a:ext>
            </a:extLst>
          </p:cNvPr>
          <p:cNvGraphicFramePr/>
          <p:nvPr/>
        </p:nvGraphicFramePr>
        <p:xfrm>
          <a:off x="133350" y="1066800"/>
          <a:ext cx="885825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9938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228600" y="424504"/>
            <a:ext cx="8229600" cy="647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A2998B"/>
                </a:solidFill>
                <a:effectLst/>
                <a:uLnTx/>
                <a:uFillTx/>
                <a:latin typeface="Helvetica"/>
                <a:ea typeface="+mn-ea"/>
                <a:cs typeface="Times New Roman" pitchFamily="18" charset="0"/>
              </a:rPr>
              <a:t>Philosophy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A2998B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6AD0C4C2-859E-4243-95B9-9D6E9259AD16}"/>
              </a:ext>
            </a:extLst>
          </p:cNvPr>
          <p:cNvGraphicFramePr/>
          <p:nvPr/>
        </p:nvGraphicFramePr>
        <p:xfrm>
          <a:off x="228600" y="3429000"/>
          <a:ext cx="8763000" cy="416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F58D4540-9AD0-664A-9321-1EAA4D7C80DE}"/>
              </a:ext>
            </a:extLst>
          </p:cNvPr>
          <p:cNvGraphicFramePr/>
          <p:nvPr/>
        </p:nvGraphicFramePr>
        <p:xfrm>
          <a:off x="228600" y="3124200"/>
          <a:ext cx="4182932" cy="165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55F94028-66A5-8346-AE54-5B866FA16E84}"/>
              </a:ext>
            </a:extLst>
          </p:cNvPr>
          <p:cNvSpPr txBox="1"/>
          <p:nvPr/>
        </p:nvSpPr>
        <p:spPr>
          <a:xfrm>
            <a:off x="258632" y="1194140"/>
            <a:ext cx="830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Design Standards influence the design phase and are incorporated into the construction documents by the design professional.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60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228600" y="3810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A2998B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Philosophy - Feedback Loop	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C754311-581E-D54D-8919-7D20D9DAE4E1}"/>
              </a:ext>
            </a:extLst>
          </p:cNvPr>
          <p:cNvGraphicFramePr/>
          <p:nvPr/>
        </p:nvGraphicFramePr>
        <p:xfrm>
          <a:off x="685800" y="1079817"/>
          <a:ext cx="7772400" cy="53971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9C03691-4C24-664C-AB32-BD9AAA3B04BB}"/>
              </a:ext>
            </a:extLst>
          </p:cNvPr>
          <p:cNvSpPr txBox="1"/>
          <p:nvPr/>
        </p:nvSpPr>
        <p:spPr>
          <a:xfrm>
            <a:off x="3886200" y="3526864"/>
            <a:ext cx="1371600" cy="7831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"/>
                <a:ea typeface="+mn-ea"/>
                <a:cs typeface="+mn-cs"/>
              </a:rPr>
              <a:t>Feedback Loop</a:t>
            </a:r>
          </a:p>
        </p:txBody>
      </p:sp>
    </p:spTree>
    <p:extLst>
      <p:ext uri="{BB962C8B-B14F-4D97-AF65-F5344CB8AC3E}">
        <p14:creationId xmlns:p14="http://schemas.microsoft.com/office/powerpoint/2010/main" val="243729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228600" y="424504"/>
            <a:ext cx="8229600" cy="647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A2998B"/>
                </a:solidFill>
                <a:effectLst/>
                <a:uLnTx/>
                <a:uFillTx/>
                <a:latin typeface="Helvetica"/>
                <a:ea typeface="+mn-ea"/>
                <a:cs typeface="Times New Roman" pitchFamily="18" charset="0"/>
              </a:rPr>
              <a:t>Philosophy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A2998B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39E94C9-910D-E949-8AC3-A0EFBC0787BA}"/>
              </a:ext>
            </a:extLst>
          </p:cNvPr>
          <p:cNvGraphicFramePr/>
          <p:nvPr/>
        </p:nvGraphicFramePr>
        <p:xfrm>
          <a:off x="838200" y="1600200"/>
          <a:ext cx="7467600" cy="513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 rot="16200000">
            <a:off x="-1280552" y="3900083"/>
            <a:ext cx="4182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300" normalizeH="0" baseline="0" noProof="0" dirty="0">
                <a:ln>
                  <a:noFill/>
                </a:ln>
                <a:solidFill>
                  <a:srgbClr val="7D7364">
                    <a:lumMod val="75000"/>
                  </a:srgbClr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DESIGN</a:t>
            </a:r>
            <a:r>
              <a:rPr kumimoji="0" lang="en-US" sz="20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300" normalizeH="0" baseline="0" noProof="0" dirty="0">
                <a:ln>
                  <a:noFill/>
                </a:ln>
                <a:solidFill>
                  <a:srgbClr val="7D7364">
                    <a:lumMod val="75000"/>
                  </a:srgbClr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REQUIREMENTS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1564141" y="3055083"/>
            <a:ext cx="2095440" cy="369332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BUILDING CODE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22958" y="1371366"/>
            <a:ext cx="1161366" cy="64145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EXTEND LIFE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92516" y="1371366"/>
            <a:ext cx="1201123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HIGH ROI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64141" y="2349286"/>
            <a:ext cx="2068328" cy="369332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CU STANDARDS  </a:t>
            </a:r>
          </a:p>
        </p:txBody>
      </p:sp>
      <p:cxnSp>
        <p:nvCxnSpPr>
          <p:cNvPr id="14" name="Straight Arrow Connector 13"/>
          <p:cNvCxnSpPr>
            <a:cxnSpLocks/>
          </p:cNvCxnSpPr>
          <p:nvPr/>
        </p:nvCxnSpPr>
        <p:spPr>
          <a:xfrm flipH="1" flipV="1">
            <a:off x="3887503" y="2218898"/>
            <a:ext cx="13379" cy="146685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6E4815F-2977-2745-BC53-88E9A28C5B0D}"/>
              </a:ext>
            </a:extLst>
          </p:cNvPr>
          <p:cNvSpPr txBox="1"/>
          <p:nvPr/>
        </p:nvSpPr>
        <p:spPr>
          <a:xfrm>
            <a:off x="2636326" y="1362635"/>
            <a:ext cx="1161366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REDUCE O&amp;M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67E446-8F0A-D144-88E0-7CE1EE6CE75E}"/>
              </a:ext>
            </a:extLst>
          </p:cNvPr>
          <p:cNvSpPr txBox="1"/>
          <p:nvPr/>
        </p:nvSpPr>
        <p:spPr>
          <a:xfrm>
            <a:off x="5388464" y="1364611"/>
            <a:ext cx="1328186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SECURITY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A8F549A-8831-5A4C-9D87-29285C87EE96}"/>
              </a:ext>
            </a:extLst>
          </p:cNvPr>
          <p:cNvSpPr txBox="1"/>
          <p:nvPr/>
        </p:nvSpPr>
        <p:spPr>
          <a:xfrm>
            <a:off x="6934200" y="1371366"/>
            <a:ext cx="1219200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QUALITY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E7F7D5F-2F8F-034E-861F-DEADF86DFBFF}"/>
              </a:ext>
            </a:extLst>
          </p:cNvPr>
          <p:cNvCxnSpPr/>
          <p:nvPr/>
        </p:nvCxnSpPr>
        <p:spPr>
          <a:xfrm>
            <a:off x="1124635" y="2900979"/>
            <a:ext cx="680016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240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152400" y="304800"/>
            <a:ext cx="8839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A2998B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What are Design Standards &amp; Details?</a:t>
            </a:r>
          </a:p>
        </p:txBody>
      </p:sp>
      <p:pic>
        <p:nvPicPr>
          <p:cNvPr id="5" name="Picture 4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id="{26E2686E-F2C6-464C-82EE-51B8862678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90600"/>
            <a:ext cx="9126443" cy="5257800"/>
          </a:xfrm>
          <a:prstGeom prst="rect">
            <a:avLst/>
          </a:prstGeom>
        </p:spPr>
      </p:pic>
      <p:sp>
        <p:nvSpPr>
          <p:cNvPr id="6" name="Donut 5">
            <a:extLst>
              <a:ext uri="{FF2B5EF4-FFF2-40B4-BE49-F238E27FC236}">
                <a16:creationId xmlns:a16="http://schemas.microsoft.com/office/drawing/2014/main" id="{9DF12855-B4F5-264A-BCBE-5E67294FB421}"/>
              </a:ext>
            </a:extLst>
          </p:cNvPr>
          <p:cNvSpPr/>
          <p:nvPr/>
        </p:nvSpPr>
        <p:spPr>
          <a:xfrm>
            <a:off x="2362200" y="4267200"/>
            <a:ext cx="1981200" cy="609600"/>
          </a:xfrm>
          <a:prstGeom prst="donut">
            <a:avLst>
              <a:gd name="adj" fmla="val 3562"/>
            </a:avLst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4DED2E3-6B24-3049-8FDD-A5ACB5066E29}"/>
              </a:ext>
            </a:extLst>
          </p:cNvPr>
          <p:cNvGraphicFramePr/>
          <p:nvPr/>
        </p:nvGraphicFramePr>
        <p:xfrm>
          <a:off x="5295899" y="3352800"/>
          <a:ext cx="2878043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3DA6AA29-8B85-C348-9A15-BD44F12D42E1}"/>
              </a:ext>
            </a:extLst>
          </p:cNvPr>
          <p:cNvSpPr txBox="1"/>
          <p:nvPr/>
        </p:nvSpPr>
        <p:spPr>
          <a:xfrm>
            <a:off x="228600" y="6356588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Standards are a contractual requirement for architects and engineers to incorporate in CD’s </a:t>
            </a:r>
          </a:p>
        </p:txBody>
      </p:sp>
    </p:spTree>
    <p:extLst>
      <p:ext uri="{BB962C8B-B14F-4D97-AF65-F5344CB8AC3E}">
        <p14:creationId xmlns:p14="http://schemas.microsoft.com/office/powerpoint/2010/main" val="145246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A4457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ew B+P Template-cu-powerpoint-template-010915 - Copy">
  <a:themeElements>
    <a:clrScheme name="Custom 1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B31B1B"/>
      </a:accent1>
      <a:accent2>
        <a:srgbClr val="4D4F53"/>
      </a:accent2>
      <a:accent3>
        <a:srgbClr val="A2998B"/>
      </a:accent3>
      <a:accent4>
        <a:srgbClr val="EF9595"/>
      </a:accent4>
      <a:accent5>
        <a:srgbClr val="7D7364"/>
      </a:accent5>
      <a:accent6>
        <a:srgbClr val="A8B1C4"/>
      </a:accent6>
      <a:hlink>
        <a:srgbClr val="3B4558"/>
      </a:hlink>
      <a:folHlink>
        <a:srgbClr val="596784"/>
      </a:folHlink>
    </a:clrScheme>
    <a:fontScheme name="Custom 2">
      <a:majorFont>
        <a:latin typeface="Helvetica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45937</TotalTime>
  <Words>386</Words>
  <Application>Microsoft Office PowerPoint</Application>
  <PresentationFormat>On-screen Show (4:3)</PresentationFormat>
  <Paragraphs>121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Helvetica</vt:lpstr>
      <vt:lpstr>Times</vt:lpstr>
      <vt:lpstr>Times New Roman</vt:lpstr>
      <vt:lpstr>Office Theme</vt:lpstr>
      <vt:lpstr>New B+P Template-cu-powerpoint-template-010915 - Copy</vt:lpstr>
      <vt:lpstr>Design Standards Overview</vt:lpstr>
      <vt:lpstr>PowerPoint Presentation</vt:lpstr>
      <vt:lpstr>PowerPoint Presentation</vt:lpstr>
      <vt:lpstr>PowerPoint Presentation</vt:lpstr>
      <vt:lpstr>Why do we need standards?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Details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Taylor Thompson</dc:creator>
  <cp:lastModifiedBy>Taylor Thompson</cp:lastModifiedBy>
  <cp:revision>163</cp:revision>
  <dcterms:created xsi:type="dcterms:W3CDTF">2020-02-13T14:27:06Z</dcterms:created>
  <dcterms:modified xsi:type="dcterms:W3CDTF">2021-12-15T17:52:27Z</dcterms:modified>
</cp:coreProperties>
</file>