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media/image8.jpg" ContentType="image/jpeg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06" r:id="rId2"/>
  </p:sldMasterIdLst>
  <p:notesMasterIdLst>
    <p:notesMasterId r:id="rId13"/>
  </p:notesMasterIdLst>
  <p:sldIdLst>
    <p:sldId id="256" r:id="rId3"/>
    <p:sldId id="573" r:id="rId4"/>
    <p:sldId id="568" r:id="rId5"/>
    <p:sldId id="269" r:id="rId6"/>
    <p:sldId id="579" r:id="rId7"/>
    <p:sldId id="580" r:id="rId8"/>
    <p:sldId id="576" r:id="rId9"/>
    <p:sldId id="581" r:id="rId10"/>
    <p:sldId id="577" r:id="rId11"/>
    <p:sldId id="571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1892" autoAdjust="0"/>
  </p:normalViewPr>
  <p:slideViewPr>
    <p:cSldViewPr>
      <p:cViewPr varScale="1">
        <p:scale>
          <a:sx n="105" d="100"/>
          <a:sy n="105" d="100"/>
        </p:scale>
        <p:origin x="103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F52ED8-C295-44CF-90E8-5E7932A5FC8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19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746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151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38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920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5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838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3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406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95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099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1/28/2021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JG/ SAMP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87553"/>
            <a:endParaRPr lang="en-US" sz="1747">
              <a:solidFill>
                <a:prstClr val="white"/>
              </a:solidFill>
            </a:endParaRPr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99"/>
          <a:stretch/>
        </p:blipFill>
        <p:spPr>
          <a:xfrm>
            <a:off x="3871577" y="-157023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1" y="1752601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4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351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2368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37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  <p:sldLayoutId id="2147483692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1/28/2021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JG/ SAMP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7162" y="1760464"/>
            <a:ext cx="652703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sz="3200" b="1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sz="32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sz="3200" b="1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sz="3200" b="1" spc="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7162" y="3086100"/>
            <a:ext cx="6069838" cy="15293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Campus </a:t>
            </a:r>
            <a:r>
              <a:rPr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 </a:t>
            </a:r>
            <a:r>
              <a:rPr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and </a:t>
            </a:r>
            <a:r>
              <a:rPr sz="2800" spc="-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 </a:t>
            </a:r>
            <a:endParaRPr lang="en-US" sz="2800" spc="-1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lang="en-US" sz="2800" spc="-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21, 2021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A644BB-4036-41CA-98A1-282F8E05D3E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758440"/>
            <a:ext cx="3200400" cy="685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0225" y="400910"/>
            <a:ext cx="350354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spc="-70" dirty="0">
                <a:solidFill>
                  <a:schemeClr val="tx1"/>
                </a:solidFill>
              </a:rPr>
              <a:t>Today’s</a:t>
            </a:r>
            <a:r>
              <a:rPr sz="3600" b="1" u="sng" spc="-280" dirty="0">
                <a:solidFill>
                  <a:schemeClr val="tx1"/>
                </a:solidFill>
              </a:rPr>
              <a:t> </a:t>
            </a:r>
            <a:r>
              <a:rPr sz="3600" b="1" u="sng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065068"/>
            <a:ext cx="8458200" cy="534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4672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 Minute: Strategic Asset Management Program</a:t>
            </a: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1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Andrew Germain</a:t>
            </a:r>
            <a:endParaRPr lang="en-US" sz="2600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Minute: Schedule Reminder and </a:t>
            </a:r>
            <a:r>
              <a:rPr kumimoji="0" lang="en-US" sz="26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eB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Reports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Donna Sutliff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Sources and Uses Presentation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Courtney Leckey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 Team Presentation 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57300" marR="0" lvl="2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 typeface="Arial" panose="020B0604020202020204" pitchFamily="34" charset="0"/>
              <a:buChar char="•"/>
              <a:tabLst>
                <a:tab pos="914400" algn="l"/>
              </a:tabLst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Andy Page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83F024C-98E3-487D-8D76-C3AFC100BBD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248"/>
            <a:ext cx="5029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PM Minute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746248"/>
            <a:ext cx="50292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eB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Minute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08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1981200"/>
            <a:ext cx="5029200" cy="15621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 Sources 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Uses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63"/>
          <p:cNvSpPr txBox="1">
            <a:spLocks/>
          </p:cNvSpPr>
          <p:nvPr/>
        </p:nvSpPr>
        <p:spPr>
          <a:xfrm>
            <a:off x="1171100" y="1562100"/>
            <a:ext cx="6801800" cy="3733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D4E1EE-3935-496C-AC3F-EFC79867C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6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7400"/>
            <a:ext cx="5029200" cy="15621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 Team</a:t>
            </a:r>
            <a:b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92EEB1-8550-4CCE-8B5D-40AC81DAE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184666"/>
          </a:xfrm>
        </p:spPr>
        <p:txBody>
          <a:bodyPr/>
          <a:lstStyle/>
          <a:p>
            <a:fld id="{6315554C-9387-4378-80C2-5F7076CAC952}" type="slidenum">
              <a:rPr lang="en-US" sz="1200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75682</TotalTime>
  <Words>96</Words>
  <Application>Microsoft Office PowerPoint</Application>
  <PresentationFormat>On-screen Show (4:3)</PresentationFormat>
  <Paragraphs>42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Helvetica</vt:lpstr>
      <vt:lpstr>Times</vt:lpstr>
      <vt:lpstr>Times New Roman</vt:lpstr>
      <vt:lpstr>Office Theme</vt:lpstr>
      <vt:lpstr>2_Office Theme</vt:lpstr>
      <vt:lpstr>PowerPoint Presentation</vt:lpstr>
      <vt:lpstr>Today’s Agenda</vt:lpstr>
      <vt:lpstr>PM Minute</vt:lpstr>
      <vt:lpstr>PowerPoint Presentation</vt:lpstr>
      <vt:lpstr>eB Minute</vt:lpstr>
      <vt:lpstr>PowerPoint Presentation</vt:lpstr>
      <vt:lpstr>PAR Sources  and Uses Presentation</vt:lpstr>
      <vt:lpstr>PowerPoint Presentation</vt:lpstr>
      <vt:lpstr>AV Team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225</cp:revision>
  <dcterms:created xsi:type="dcterms:W3CDTF">2020-02-13T14:27:06Z</dcterms:created>
  <dcterms:modified xsi:type="dcterms:W3CDTF">2021-10-21T15:25:35Z</dcterms:modified>
</cp:coreProperties>
</file>