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5" r:id="rId1"/>
  </p:sldMasterIdLst>
  <p:notesMasterIdLst>
    <p:notesMasterId r:id="rId27"/>
  </p:notesMasterIdLst>
  <p:handoutMasterIdLst>
    <p:handoutMasterId r:id="rId28"/>
  </p:handoutMasterIdLst>
  <p:sldIdLst>
    <p:sldId id="401" r:id="rId2"/>
    <p:sldId id="400" r:id="rId3"/>
    <p:sldId id="368" r:id="rId4"/>
    <p:sldId id="369" r:id="rId5"/>
    <p:sldId id="370" r:id="rId6"/>
    <p:sldId id="371" r:id="rId7"/>
    <p:sldId id="372" r:id="rId8"/>
    <p:sldId id="373" r:id="rId9"/>
    <p:sldId id="374" r:id="rId10"/>
    <p:sldId id="375" r:id="rId11"/>
    <p:sldId id="376" r:id="rId12"/>
    <p:sldId id="386" r:id="rId13"/>
    <p:sldId id="378" r:id="rId14"/>
    <p:sldId id="379" r:id="rId15"/>
    <p:sldId id="380" r:id="rId16"/>
    <p:sldId id="419" r:id="rId17"/>
    <p:sldId id="413" r:id="rId18"/>
    <p:sldId id="414" r:id="rId19"/>
    <p:sldId id="415" r:id="rId20"/>
    <p:sldId id="416" r:id="rId21"/>
    <p:sldId id="417" r:id="rId22"/>
    <p:sldId id="409" r:id="rId23"/>
    <p:sldId id="410" r:id="rId24"/>
    <p:sldId id="411" r:id="rId25"/>
    <p:sldId id="412" r:id="rId2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4242" autoAdjust="0"/>
  </p:normalViewPr>
  <p:slideViewPr>
    <p:cSldViewPr showGuides="1">
      <p:cViewPr varScale="1">
        <p:scale>
          <a:sx n="69" d="100"/>
          <a:sy n="69" d="100"/>
        </p:scale>
        <p:origin x="84" y="6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7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E425483B-1464-4D05-866D-44E4AD1C91E8}"/>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200">
                <a:latin typeface="+mn-lt"/>
              </a:defRPr>
            </a:lvl1pPr>
          </a:lstStyle>
          <a:p>
            <a:pPr>
              <a:defRPr/>
            </a:pPr>
            <a:endParaRPr lang="en-US" altLang="en-US"/>
          </a:p>
        </p:txBody>
      </p:sp>
      <p:sp>
        <p:nvSpPr>
          <p:cNvPr id="96259" name="Rectangle 3">
            <a:extLst>
              <a:ext uri="{FF2B5EF4-FFF2-40B4-BE49-F238E27FC236}">
                <a16:creationId xmlns:a16="http://schemas.microsoft.com/office/drawing/2014/main" id="{96E5A2F8-3293-470E-B4AD-DCD0D8A544C0}"/>
              </a:ext>
            </a:extLst>
          </p:cNvPr>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mn-lt"/>
              </a:defRPr>
            </a:lvl1pPr>
          </a:lstStyle>
          <a:p>
            <a:pPr>
              <a:defRPr/>
            </a:pPr>
            <a:endParaRPr lang="en-US" altLang="en-US"/>
          </a:p>
        </p:txBody>
      </p:sp>
      <p:sp>
        <p:nvSpPr>
          <p:cNvPr id="96260" name="Rectangle 4">
            <a:extLst>
              <a:ext uri="{FF2B5EF4-FFF2-40B4-BE49-F238E27FC236}">
                <a16:creationId xmlns:a16="http://schemas.microsoft.com/office/drawing/2014/main" id="{60794B9F-72D1-40DE-B28A-FBB64F6BFB63}"/>
              </a:ext>
            </a:extLst>
          </p:cNvPr>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fontAlgn="auto" hangingPunct="0">
              <a:spcBef>
                <a:spcPts val="0"/>
              </a:spcBef>
              <a:spcAft>
                <a:spcPts val="0"/>
              </a:spcAft>
              <a:defRPr sz="1200">
                <a:latin typeface="+mn-lt"/>
              </a:defRPr>
            </a:lvl1pPr>
          </a:lstStyle>
          <a:p>
            <a:pPr>
              <a:defRPr/>
            </a:pPr>
            <a:endParaRPr lang="en-US" altLang="en-US"/>
          </a:p>
        </p:txBody>
      </p:sp>
      <p:sp>
        <p:nvSpPr>
          <p:cNvPr id="96261" name="Rectangle 5">
            <a:extLst>
              <a:ext uri="{FF2B5EF4-FFF2-40B4-BE49-F238E27FC236}">
                <a16:creationId xmlns:a16="http://schemas.microsoft.com/office/drawing/2014/main" id="{15E441A0-8CDC-4FE9-AB92-D0FB77B7F371}"/>
              </a:ext>
            </a:extLst>
          </p:cNvPr>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4BD88840-52D1-4569-A25C-47D40D0C25E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7282C1-77C9-4B03-A650-A45A8306CC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613773-E0DF-466B-A91D-E154D6D6F9C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268BF68-A8B6-46FE-A6AE-F7B0F0FD0D1C}" type="datetimeFigureOut">
              <a:rPr lang="en-US"/>
              <a:pPr>
                <a:defRPr/>
              </a:pPr>
              <a:t>9/21/2021</a:t>
            </a:fld>
            <a:endParaRPr lang="en-US"/>
          </a:p>
        </p:txBody>
      </p:sp>
      <p:sp>
        <p:nvSpPr>
          <p:cNvPr id="4" name="Slide Image Placeholder 3">
            <a:extLst>
              <a:ext uri="{FF2B5EF4-FFF2-40B4-BE49-F238E27FC236}">
                <a16:creationId xmlns:a16="http://schemas.microsoft.com/office/drawing/2014/main" id="{0FD7A9FB-ABA7-461C-8B6C-9359188C1D9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87064D1-58E1-4710-9995-02A2583E5A6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CA0FF66-6866-4F60-B6C2-DD550AEEC57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56368036-C47C-4F32-AE62-A45D9F98C7B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E95CB8B-DCCC-4F5E-8EEF-12E80C4B15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B56E6BA-59B9-4BDE-92F7-4666136878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477996C-77B2-4A46-847A-D7CA3CC649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E461BF52-1A9F-4D8E-8D83-377958CEA2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3040D5F1-82A4-47C2-95E7-7C36E92BFD92}" type="slidenum">
              <a:rPr lang="en-US" altLang="en-US" smtClean="0">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95CB8B-DCCC-4F5E-8EEF-12E80C4B15A3}" type="slidenum">
              <a:rPr lang="en-US" smtClean="0"/>
              <a:pPr>
                <a:defRPr/>
              </a:pPr>
              <a:t>22</a:t>
            </a:fld>
            <a:endParaRPr lang="en-US"/>
          </a:p>
        </p:txBody>
      </p:sp>
    </p:spTree>
    <p:extLst>
      <p:ext uri="{BB962C8B-B14F-4D97-AF65-F5344CB8AC3E}">
        <p14:creationId xmlns:p14="http://schemas.microsoft.com/office/powerpoint/2010/main" val="13321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95CB8B-DCCC-4F5E-8EEF-12E80C4B15A3}" type="slidenum">
              <a:rPr lang="en-US" smtClean="0"/>
              <a:pPr>
                <a:defRPr/>
              </a:pPr>
              <a:t>24</a:t>
            </a:fld>
            <a:endParaRPr lang="en-US"/>
          </a:p>
        </p:txBody>
      </p:sp>
    </p:spTree>
    <p:extLst>
      <p:ext uri="{BB962C8B-B14F-4D97-AF65-F5344CB8AC3E}">
        <p14:creationId xmlns:p14="http://schemas.microsoft.com/office/powerpoint/2010/main" val="3794642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95CB8B-DCCC-4F5E-8EEF-12E80C4B15A3}" type="slidenum">
              <a:rPr lang="en-US" smtClean="0"/>
              <a:pPr>
                <a:defRPr/>
              </a:pPr>
              <a:t>25</a:t>
            </a:fld>
            <a:endParaRPr lang="en-US"/>
          </a:p>
        </p:txBody>
      </p:sp>
    </p:spTree>
    <p:extLst>
      <p:ext uri="{BB962C8B-B14F-4D97-AF65-F5344CB8AC3E}">
        <p14:creationId xmlns:p14="http://schemas.microsoft.com/office/powerpoint/2010/main" val="1619016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BB266B7A-62FF-4453-B6C9-87185C63ED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43388"/>
            <a:ext cx="67262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B7C0ACAE-C548-4E51-87B3-2CF84CF89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188" y="4243388"/>
            <a:ext cx="23066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3AED45C-C060-456C-AD9A-BFF26CB4F1A5}"/>
              </a:ext>
            </a:extLst>
          </p:cNvPr>
          <p:cNvSpPr/>
          <p:nvPr/>
        </p:nvSpPr>
        <p:spPr bwMode="ltGray">
          <a:xfrm>
            <a:off x="0" y="2590800"/>
            <a:ext cx="672623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4684BE59-2E44-4761-9586-4576C768CA1E}"/>
              </a:ext>
            </a:extLst>
          </p:cNvPr>
          <p:cNvSpPr/>
          <p:nvPr/>
        </p:nvSpPr>
        <p:spPr>
          <a:xfrm>
            <a:off x="6834188" y="2590800"/>
            <a:ext cx="230822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B4CED604-7D20-4380-B13B-F0CA0B7142C8}"/>
              </a:ext>
            </a:extLst>
          </p:cNvPr>
          <p:cNvSpPr>
            <a:spLocks noGrp="1"/>
          </p:cNvSpPr>
          <p:nvPr>
            <p:ph type="dt" sz="half" idx="10"/>
          </p:nvPr>
        </p:nvSpPr>
        <p:spPr>
          <a:xfrm>
            <a:off x="4556125" y="5935663"/>
            <a:ext cx="2057400" cy="365125"/>
          </a:xfrm>
        </p:spPr>
        <p:txBody>
          <a:bodyPr/>
          <a:lstStyle>
            <a:lvl1pPr>
              <a:defRPr/>
            </a:lvl1pPr>
          </a:lstStyle>
          <a:p>
            <a:pPr>
              <a:defRPr/>
            </a:pPr>
            <a:endParaRPr lang="en-US" altLang="en-US"/>
          </a:p>
        </p:txBody>
      </p:sp>
      <p:sp>
        <p:nvSpPr>
          <p:cNvPr id="9" name="Footer Placeholder 4">
            <a:extLst>
              <a:ext uri="{FF2B5EF4-FFF2-40B4-BE49-F238E27FC236}">
                <a16:creationId xmlns:a16="http://schemas.microsoft.com/office/drawing/2014/main" id="{E372D30F-B40F-4BFC-9BE3-D3A3C329FB59}"/>
              </a:ext>
            </a:extLst>
          </p:cNvPr>
          <p:cNvSpPr>
            <a:spLocks noGrp="1"/>
          </p:cNvSpPr>
          <p:nvPr>
            <p:ph type="ftr" sz="quarter" idx="11"/>
          </p:nvPr>
        </p:nvSpPr>
        <p:spPr>
          <a:xfrm>
            <a:off x="533400" y="5935663"/>
            <a:ext cx="4021138" cy="365125"/>
          </a:xfrm>
        </p:spPr>
        <p:txBody>
          <a:bodyPr/>
          <a:lstStyle>
            <a:lvl1pPr>
              <a:defRPr/>
            </a:lvl1pPr>
          </a:lstStyle>
          <a:p>
            <a:pPr>
              <a:defRPr/>
            </a:pPr>
            <a:endParaRPr lang="en-US" altLang="en-US"/>
          </a:p>
        </p:txBody>
      </p:sp>
      <p:sp>
        <p:nvSpPr>
          <p:cNvPr id="10" name="Slide Number Placeholder 5">
            <a:extLst>
              <a:ext uri="{FF2B5EF4-FFF2-40B4-BE49-F238E27FC236}">
                <a16:creationId xmlns:a16="http://schemas.microsoft.com/office/drawing/2014/main" id="{9A6AB9CD-B24A-4E91-AFE0-4695A63B2BFA}"/>
              </a:ext>
            </a:extLst>
          </p:cNvPr>
          <p:cNvSpPr>
            <a:spLocks noGrp="1"/>
          </p:cNvSpPr>
          <p:nvPr>
            <p:ph type="sldNum" sz="quarter" idx="12"/>
          </p:nvPr>
        </p:nvSpPr>
        <p:spPr>
          <a:xfrm>
            <a:off x="7010400" y="2749550"/>
            <a:ext cx="1370013" cy="1357313"/>
          </a:xfrm>
        </p:spPr>
        <p:txBody>
          <a:bodyPr/>
          <a:lstStyle>
            <a:lvl1pPr>
              <a:defRPr/>
            </a:lvl1pPr>
          </a:lstStyle>
          <a:p>
            <a:pPr>
              <a:defRPr/>
            </a:pPr>
            <a:fld id="{6A1967D5-29DB-46F2-AFE9-01C268622E8E}" type="slidenum">
              <a:rPr lang="en-US" altLang="en-US"/>
              <a:pPr>
                <a:defRPr/>
              </a:pPr>
              <a:t>‹#›</a:t>
            </a:fld>
            <a:endParaRPr lang="en-US" altLang="en-US"/>
          </a:p>
        </p:txBody>
      </p:sp>
    </p:spTree>
    <p:extLst>
      <p:ext uri="{BB962C8B-B14F-4D97-AF65-F5344CB8AC3E}">
        <p14:creationId xmlns:p14="http://schemas.microsoft.com/office/powerpoint/2010/main" val="20503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32E873E6-DAE0-45DD-9B0B-3798D5507EF1}"/>
              </a:ext>
            </a:extLst>
          </p:cNvPr>
          <p:cNvGrpSpPr>
            <a:grpSpLocks/>
          </p:cNvGrpSpPr>
          <p:nvPr/>
        </p:nvGrpSpPr>
        <p:grpSpPr bwMode="auto">
          <a:xfrm>
            <a:off x="0" y="4572000"/>
            <a:ext cx="9161463" cy="1676400"/>
            <a:chOff x="0" y="2895600"/>
            <a:chExt cx="9161969" cy="1677035"/>
          </a:xfrm>
        </p:grpSpPr>
        <p:pic>
          <p:nvPicPr>
            <p:cNvPr id="6" name="Picture 8" descr="HD-ShadowLong.png">
              <a:extLst>
                <a:ext uri="{FF2B5EF4-FFF2-40B4-BE49-F238E27FC236}">
                  <a16:creationId xmlns:a16="http://schemas.microsoft.com/office/drawing/2014/main" id="{E62B5AB1-45A8-4FB8-A1D8-810F16716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D-ShadowShort.png">
              <a:extLst>
                <a:ext uri="{FF2B5EF4-FFF2-40B4-BE49-F238E27FC236}">
                  <a16:creationId xmlns:a16="http://schemas.microsoft.com/office/drawing/2014/main" id="{E8480414-51BA-47A8-B1C8-D9F34F505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48FD710D-5FA1-4146-8F15-C90EBA548193}"/>
                </a:ext>
              </a:extLst>
            </p:cNvPr>
            <p:cNvSpPr/>
            <p:nvPr/>
          </p:nvSpPr>
          <p:spPr bwMode="ltGray">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5B2A186-C511-4AB7-8F2E-39908F24FFB1}"/>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4">
            <a:extLst>
              <a:ext uri="{FF2B5EF4-FFF2-40B4-BE49-F238E27FC236}">
                <a16:creationId xmlns:a16="http://schemas.microsoft.com/office/drawing/2014/main" id="{F6DF6E8B-9C6C-4146-B04B-571AB6E0F60A}"/>
              </a:ext>
            </a:extLst>
          </p:cNvPr>
          <p:cNvSpPr>
            <a:spLocks noGrp="1"/>
          </p:cNvSpPr>
          <p:nvPr>
            <p:ph type="dt" sz="half" idx="10"/>
          </p:nvPr>
        </p:nvSpPr>
        <p:spPr/>
        <p:txBody>
          <a:bodyPr/>
          <a:lstStyle>
            <a:lvl1pPr>
              <a:defRPr/>
            </a:lvl1pPr>
          </a:lstStyle>
          <a:p>
            <a:pPr>
              <a:defRPr/>
            </a:pPr>
            <a:endParaRPr lang="en-US" altLang="en-US"/>
          </a:p>
        </p:txBody>
      </p:sp>
      <p:sp>
        <p:nvSpPr>
          <p:cNvPr id="11" name="Footer Placeholder 5">
            <a:extLst>
              <a:ext uri="{FF2B5EF4-FFF2-40B4-BE49-F238E27FC236}">
                <a16:creationId xmlns:a16="http://schemas.microsoft.com/office/drawing/2014/main" id="{29F6F83F-985E-495A-BA20-137CC47AD100}"/>
              </a:ext>
            </a:extLst>
          </p:cNvPr>
          <p:cNvSpPr>
            <a:spLocks noGrp="1"/>
          </p:cNvSpPr>
          <p:nvPr>
            <p:ph type="ftr" sz="quarter" idx="11"/>
          </p:nvPr>
        </p:nvSpPr>
        <p:spPr/>
        <p:txBody>
          <a:bodyPr/>
          <a:lstStyle>
            <a:lvl1pPr>
              <a:defRPr/>
            </a:lvl1pPr>
          </a:lstStyle>
          <a:p>
            <a:pPr>
              <a:defRPr/>
            </a:pPr>
            <a:endParaRPr lang="en-US" altLang="en-US"/>
          </a:p>
        </p:txBody>
      </p:sp>
      <p:sp>
        <p:nvSpPr>
          <p:cNvPr id="12" name="Slide Number Placeholder 6">
            <a:extLst>
              <a:ext uri="{FF2B5EF4-FFF2-40B4-BE49-F238E27FC236}">
                <a16:creationId xmlns:a16="http://schemas.microsoft.com/office/drawing/2014/main" id="{869E2FC4-B4F9-4D4C-A64E-E3AF9F96C04D}"/>
              </a:ext>
            </a:extLst>
          </p:cNvPr>
          <p:cNvSpPr>
            <a:spLocks noGrp="1"/>
          </p:cNvSpPr>
          <p:nvPr>
            <p:ph type="sldNum" sz="quarter" idx="12"/>
          </p:nvPr>
        </p:nvSpPr>
        <p:spPr>
          <a:xfrm>
            <a:off x="7856538" y="4711700"/>
            <a:ext cx="1149350" cy="1090613"/>
          </a:xfrm>
        </p:spPr>
        <p:txBody>
          <a:bodyPr/>
          <a:lstStyle>
            <a:lvl1pPr>
              <a:defRPr/>
            </a:lvl1pPr>
          </a:lstStyle>
          <a:p>
            <a:pPr>
              <a:defRPr/>
            </a:pPr>
            <a:fld id="{43148EA4-8A87-4D10-89F2-C0DE68022E02}" type="slidenum">
              <a:rPr lang="en-US" altLang="en-US"/>
              <a:pPr>
                <a:defRPr/>
              </a:pPr>
              <a:t>‹#›</a:t>
            </a:fld>
            <a:endParaRPr lang="en-US" altLang="en-US"/>
          </a:p>
        </p:txBody>
      </p:sp>
    </p:spTree>
    <p:extLst>
      <p:ext uri="{BB962C8B-B14F-4D97-AF65-F5344CB8AC3E}">
        <p14:creationId xmlns:p14="http://schemas.microsoft.com/office/powerpoint/2010/main" val="666077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6C18CA79-2DFA-44C8-AA1A-A75061CA3905}"/>
              </a:ext>
            </a:extLst>
          </p:cNvPr>
          <p:cNvGrpSpPr>
            <a:grpSpLocks/>
          </p:cNvGrpSpPr>
          <p:nvPr/>
        </p:nvGrpSpPr>
        <p:grpSpPr bwMode="auto">
          <a:xfrm>
            <a:off x="0" y="4572000"/>
            <a:ext cx="9161463" cy="1676400"/>
            <a:chOff x="0" y="2895600"/>
            <a:chExt cx="9161969" cy="1677035"/>
          </a:xfrm>
        </p:grpSpPr>
        <p:pic>
          <p:nvPicPr>
            <p:cNvPr id="6" name="Picture 8" descr="HD-ShadowLong.png">
              <a:extLst>
                <a:ext uri="{FF2B5EF4-FFF2-40B4-BE49-F238E27FC236}">
                  <a16:creationId xmlns:a16="http://schemas.microsoft.com/office/drawing/2014/main" id="{2781CCCA-B1AD-4D68-8517-5C185499A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D-ShadowShort.png">
              <a:extLst>
                <a:ext uri="{FF2B5EF4-FFF2-40B4-BE49-F238E27FC236}">
                  <a16:creationId xmlns:a16="http://schemas.microsoft.com/office/drawing/2014/main" id="{38B307EA-697E-4189-A3F2-6A0A24D7D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3A6C54B-1E55-4C06-974D-E8E4313A55C4}"/>
                </a:ext>
              </a:extLst>
            </p:cNvPr>
            <p:cNvSpPr/>
            <p:nvPr/>
          </p:nvSpPr>
          <p:spPr bwMode="ltGray">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714A43B-C950-4F2E-874E-D5540112ACB6}"/>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4">
            <a:extLst>
              <a:ext uri="{FF2B5EF4-FFF2-40B4-BE49-F238E27FC236}">
                <a16:creationId xmlns:a16="http://schemas.microsoft.com/office/drawing/2014/main" id="{9B80675C-91E3-4008-93E2-501209708321}"/>
              </a:ext>
            </a:extLst>
          </p:cNvPr>
          <p:cNvSpPr>
            <a:spLocks noGrp="1"/>
          </p:cNvSpPr>
          <p:nvPr>
            <p:ph type="dt" sz="half" idx="10"/>
          </p:nvPr>
        </p:nvSpPr>
        <p:spPr/>
        <p:txBody>
          <a:bodyPr/>
          <a:lstStyle>
            <a:lvl1pPr>
              <a:defRPr/>
            </a:lvl1pPr>
          </a:lstStyle>
          <a:p>
            <a:pPr>
              <a:defRPr/>
            </a:pPr>
            <a:endParaRPr lang="en-US" altLang="en-US"/>
          </a:p>
        </p:txBody>
      </p:sp>
      <p:sp>
        <p:nvSpPr>
          <p:cNvPr id="11" name="Footer Placeholder 5">
            <a:extLst>
              <a:ext uri="{FF2B5EF4-FFF2-40B4-BE49-F238E27FC236}">
                <a16:creationId xmlns:a16="http://schemas.microsoft.com/office/drawing/2014/main" id="{7FE63B77-E405-4A1B-9B85-4205C1D0D932}"/>
              </a:ext>
            </a:extLst>
          </p:cNvPr>
          <p:cNvSpPr>
            <a:spLocks noGrp="1"/>
          </p:cNvSpPr>
          <p:nvPr>
            <p:ph type="ftr" sz="quarter" idx="11"/>
          </p:nvPr>
        </p:nvSpPr>
        <p:spPr/>
        <p:txBody>
          <a:bodyPr/>
          <a:lstStyle>
            <a:lvl1pPr>
              <a:defRPr/>
            </a:lvl1pPr>
          </a:lstStyle>
          <a:p>
            <a:pPr>
              <a:defRPr/>
            </a:pPr>
            <a:endParaRPr lang="en-US" altLang="en-US"/>
          </a:p>
        </p:txBody>
      </p:sp>
      <p:sp>
        <p:nvSpPr>
          <p:cNvPr id="12" name="Slide Number Placeholder 6">
            <a:extLst>
              <a:ext uri="{FF2B5EF4-FFF2-40B4-BE49-F238E27FC236}">
                <a16:creationId xmlns:a16="http://schemas.microsoft.com/office/drawing/2014/main" id="{A1E71321-B7BA-4A87-B86A-C719377EF739}"/>
              </a:ext>
            </a:extLst>
          </p:cNvPr>
          <p:cNvSpPr>
            <a:spLocks noGrp="1"/>
          </p:cNvSpPr>
          <p:nvPr>
            <p:ph type="sldNum" sz="quarter" idx="12"/>
          </p:nvPr>
        </p:nvSpPr>
        <p:spPr>
          <a:xfrm>
            <a:off x="7856538" y="4711700"/>
            <a:ext cx="1149350" cy="1090613"/>
          </a:xfrm>
        </p:spPr>
        <p:txBody>
          <a:bodyPr/>
          <a:lstStyle>
            <a:lvl1pPr>
              <a:defRPr/>
            </a:lvl1pPr>
          </a:lstStyle>
          <a:p>
            <a:pPr>
              <a:defRPr/>
            </a:pPr>
            <a:fld id="{E43DB14C-79C2-4B5A-B76A-BACDB5B090D9}" type="slidenum">
              <a:rPr lang="en-US" altLang="en-US"/>
              <a:pPr>
                <a:defRPr/>
              </a:pPr>
              <a:t>‹#›</a:t>
            </a:fld>
            <a:endParaRPr lang="en-US" altLang="en-US"/>
          </a:p>
        </p:txBody>
      </p:sp>
    </p:spTree>
    <p:extLst>
      <p:ext uri="{BB962C8B-B14F-4D97-AF65-F5344CB8AC3E}">
        <p14:creationId xmlns:p14="http://schemas.microsoft.com/office/powerpoint/2010/main" val="4082246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8E3AEA92-D877-4E64-B673-CB0D9D256EDC}"/>
              </a:ext>
            </a:extLst>
          </p:cNvPr>
          <p:cNvGrpSpPr>
            <a:grpSpLocks/>
          </p:cNvGrpSpPr>
          <p:nvPr/>
        </p:nvGrpSpPr>
        <p:grpSpPr bwMode="auto">
          <a:xfrm>
            <a:off x="0" y="4572000"/>
            <a:ext cx="9161463" cy="1676400"/>
            <a:chOff x="0" y="2895600"/>
            <a:chExt cx="9161969" cy="1677035"/>
          </a:xfrm>
        </p:grpSpPr>
        <p:pic>
          <p:nvPicPr>
            <p:cNvPr id="6" name="Picture 8" descr="HD-ShadowLong.png">
              <a:extLst>
                <a:ext uri="{FF2B5EF4-FFF2-40B4-BE49-F238E27FC236}">
                  <a16:creationId xmlns:a16="http://schemas.microsoft.com/office/drawing/2014/main" id="{F78B0A29-52AB-4D9C-BF78-CEB1A9BDC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D-ShadowShort.png">
              <a:extLst>
                <a:ext uri="{FF2B5EF4-FFF2-40B4-BE49-F238E27FC236}">
                  <a16:creationId xmlns:a16="http://schemas.microsoft.com/office/drawing/2014/main" id="{12186C34-A660-428F-BD69-B2D51705F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9D59CF3-2E07-413C-ABD8-5894419221F5}"/>
                </a:ext>
              </a:extLst>
            </p:cNvPr>
            <p:cNvSpPr/>
            <p:nvPr/>
          </p:nvSpPr>
          <p:spPr bwMode="ltGray">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6AEAF9B-DD01-47B5-B358-788A80DFF56A}"/>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0" name="TextBox 9">
            <a:extLst>
              <a:ext uri="{FF2B5EF4-FFF2-40B4-BE49-F238E27FC236}">
                <a16:creationId xmlns:a16="http://schemas.microsoft.com/office/drawing/2014/main" id="{7B9AF8A5-EB75-4CD9-8827-3882E78CA380}"/>
              </a:ext>
            </a:extLst>
          </p:cNvPr>
          <p:cNvSpPr txBox="1"/>
          <p:nvPr/>
        </p:nvSpPr>
        <p:spPr>
          <a:xfrm>
            <a:off x="271463" y="747713"/>
            <a:ext cx="5334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7200" dirty="0">
                <a:effectLst/>
                <a:latin typeface="+mn-lt"/>
              </a:rPr>
              <a:t>“</a:t>
            </a:r>
          </a:p>
        </p:txBody>
      </p:sp>
      <p:sp>
        <p:nvSpPr>
          <p:cNvPr id="11" name="TextBox 10">
            <a:extLst>
              <a:ext uri="{FF2B5EF4-FFF2-40B4-BE49-F238E27FC236}">
                <a16:creationId xmlns:a16="http://schemas.microsoft.com/office/drawing/2014/main" id="{6E311106-F159-4E65-A270-2F39ACA254FE}"/>
              </a:ext>
            </a:extLst>
          </p:cNvPr>
          <p:cNvSpPr txBox="1"/>
          <p:nvPr/>
        </p:nvSpPr>
        <p:spPr>
          <a:xfrm>
            <a:off x="6967538" y="2998788"/>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7200" dirty="0">
                <a:effectLst/>
                <a:latin typeface="+mn-lt"/>
              </a:rPr>
              <a:t>”</a:t>
            </a:r>
          </a:p>
        </p:txBody>
      </p:sp>
      <p:sp>
        <p:nvSpPr>
          <p:cNvPr id="2" name="Title 1"/>
          <p:cNvSpPr>
            <a:spLocks noGrp="1"/>
          </p:cNvSpPr>
          <p:nvPr>
            <p:ph type="title"/>
          </p:nvPr>
        </p:nvSpPr>
        <p:spPr>
          <a:xfrm>
            <a:off x="767921" y="616983"/>
            <a:ext cx="6425147" cy="3036061"/>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4">
            <a:extLst>
              <a:ext uri="{FF2B5EF4-FFF2-40B4-BE49-F238E27FC236}">
                <a16:creationId xmlns:a16="http://schemas.microsoft.com/office/drawing/2014/main" id="{B5E76D89-6553-4128-B07B-0FFF9F3D4700}"/>
              </a:ext>
            </a:extLst>
          </p:cNvPr>
          <p:cNvSpPr>
            <a:spLocks noGrp="1"/>
          </p:cNvSpPr>
          <p:nvPr>
            <p:ph type="dt" sz="half" idx="14"/>
          </p:nvPr>
        </p:nvSpPr>
        <p:spPr/>
        <p:txBody>
          <a:bodyPr/>
          <a:lstStyle>
            <a:lvl1pPr>
              <a:defRPr/>
            </a:lvl1pPr>
          </a:lstStyle>
          <a:p>
            <a:pPr>
              <a:defRPr/>
            </a:pPr>
            <a:endParaRPr lang="en-US" altLang="en-US"/>
          </a:p>
        </p:txBody>
      </p:sp>
      <p:sp>
        <p:nvSpPr>
          <p:cNvPr id="14" name="Footer Placeholder 5">
            <a:extLst>
              <a:ext uri="{FF2B5EF4-FFF2-40B4-BE49-F238E27FC236}">
                <a16:creationId xmlns:a16="http://schemas.microsoft.com/office/drawing/2014/main" id="{3E959AFA-BEF4-4D0B-9448-46291D52AC3F}"/>
              </a:ext>
            </a:extLst>
          </p:cNvPr>
          <p:cNvSpPr>
            <a:spLocks noGrp="1"/>
          </p:cNvSpPr>
          <p:nvPr>
            <p:ph type="ftr" sz="quarter" idx="15"/>
          </p:nvPr>
        </p:nvSpPr>
        <p:spPr/>
        <p:txBody>
          <a:bodyPr/>
          <a:lstStyle>
            <a:lvl1pPr>
              <a:defRPr/>
            </a:lvl1pPr>
          </a:lstStyle>
          <a:p>
            <a:pPr>
              <a:defRPr/>
            </a:pPr>
            <a:endParaRPr lang="en-US" altLang="en-US"/>
          </a:p>
        </p:txBody>
      </p:sp>
      <p:sp>
        <p:nvSpPr>
          <p:cNvPr id="15" name="Slide Number Placeholder 6">
            <a:extLst>
              <a:ext uri="{FF2B5EF4-FFF2-40B4-BE49-F238E27FC236}">
                <a16:creationId xmlns:a16="http://schemas.microsoft.com/office/drawing/2014/main" id="{5A9014BE-B199-4D67-9087-47B89E71A628}"/>
              </a:ext>
            </a:extLst>
          </p:cNvPr>
          <p:cNvSpPr>
            <a:spLocks noGrp="1"/>
          </p:cNvSpPr>
          <p:nvPr>
            <p:ph type="sldNum" sz="quarter" idx="16"/>
          </p:nvPr>
        </p:nvSpPr>
        <p:spPr>
          <a:xfrm>
            <a:off x="7856538" y="4710113"/>
            <a:ext cx="1149350" cy="1090612"/>
          </a:xfrm>
        </p:spPr>
        <p:txBody>
          <a:bodyPr/>
          <a:lstStyle>
            <a:lvl1pPr>
              <a:defRPr/>
            </a:lvl1pPr>
          </a:lstStyle>
          <a:p>
            <a:pPr>
              <a:defRPr/>
            </a:pPr>
            <a:fld id="{598183AD-41EF-4C2B-9C47-6C4A088EB6A3}" type="slidenum">
              <a:rPr lang="en-US" altLang="en-US"/>
              <a:pPr>
                <a:defRPr/>
              </a:pPr>
              <a:t>‹#›</a:t>
            </a:fld>
            <a:endParaRPr lang="en-US" altLang="en-US"/>
          </a:p>
        </p:txBody>
      </p:sp>
    </p:spTree>
    <p:extLst>
      <p:ext uri="{BB962C8B-B14F-4D97-AF65-F5344CB8AC3E}">
        <p14:creationId xmlns:p14="http://schemas.microsoft.com/office/powerpoint/2010/main" val="1357567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DE5A97A1-71BD-4BFE-AC23-AE36407B6A22}"/>
              </a:ext>
            </a:extLst>
          </p:cNvPr>
          <p:cNvGrpSpPr>
            <a:grpSpLocks/>
          </p:cNvGrpSpPr>
          <p:nvPr/>
        </p:nvGrpSpPr>
        <p:grpSpPr bwMode="auto">
          <a:xfrm>
            <a:off x="0" y="4572000"/>
            <a:ext cx="9161463" cy="1676400"/>
            <a:chOff x="0" y="2895600"/>
            <a:chExt cx="9161969" cy="1677035"/>
          </a:xfrm>
        </p:grpSpPr>
        <p:pic>
          <p:nvPicPr>
            <p:cNvPr id="6" name="Picture 8" descr="HD-ShadowLong.png">
              <a:extLst>
                <a:ext uri="{FF2B5EF4-FFF2-40B4-BE49-F238E27FC236}">
                  <a16:creationId xmlns:a16="http://schemas.microsoft.com/office/drawing/2014/main" id="{70CC22B5-DC90-46AF-AD79-B76D65149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D-ShadowShort.png">
              <a:extLst>
                <a:ext uri="{FF2B5EF4-FFF2-40B4-BE49-F238E27FC236}">
                  <a16:creationId xmlns:a16="http://schemas.microsoft.com/office/drawing/2014/main" id="{9378AAC0-B67E-42CB-96E7-F5B08F0B6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3CAC7C7-4D23-41E1-8B91-FEEF708FE761}"/>
                </a:ext>
              </a:extLst>
            </p:cNvPr>
            <p:cNvSpPr/>
            <p:nvPr/>
          </p:nvSpPr>
          <p:spPr bwMode="ltGray">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33CE3807-A28B-4D44-A876-D086AAE1A320}"/>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4">
            <a:extLst>
              <a:ext uri="{FF2B5EF4-FFF2-40B4-BE49-F238E27FC236}">
                <a16:creationId xmlns:a16="http://schemas.microsoft.com/office/drawing/2014/main" id="{9CA50FFC-3F23-4414-97EB-3FCE9EE4FD27}"/>
              </a:ext>
            </a:extLst>
          </p:cNvPr>
          <p:cNvSpPr>
            <a:spLocks noGrp="1"/>
          </p:cNvSpPr>
          <p:nvPr>
            <p:ph type="dt" sz="half" idx="10"/>
          </p:nvPr>
        </p:nvSpPr>
        <p:spPr/>
        <p:txBody>
          <a:bodyPr/>
          <a:lstStyle>
            <a:lvl1pPr>
              <a:defRPr/>
            </a:lvl1pPr>
          </a:lstStyle>
          <a:p>
            <a:pPr>
              <a:defRPr/>
            </a:pPr>
            <a:endParaRPr lang="en-US" altLang="en-US"/>
          </a:p>
        </p:txBody>
      </p:sp>
      <p:sp>
        <p:nvSpPr>
          <p:cNvPr id="11" name="Footer Placeholder 5">
            <a:extLst>
              <a:ext uri="{FF2B5EF4-FFF2-40B4-BE49-F238E27FC236}">
                <a16:creationId xmlns:a16="http://schemas.microsoft.com/office/drawing/2014/main" id="{598DCD59-6C88-4EBC-BB8A-F1641B62A61D}"/>
              </a:ext>
            </a:extLst>
          </p:cNvPr>
          <p:cNvSpPr>
            <a:spLocks noGrp="1"/>
          </p:cNvSpPr>
          <p:nvPr>
            <p:ph type="ftr" sz="quarter" idx="11"/>
          </p:nvPr>
        </p:nvSpPr>
        <p:spPr/>
        <p:txBody>
          <a:bodyPr/>
          <a:lstStyle>
            <a:lvl1pPr>
              <a:defRPr/>
            </a:lvl1pPr>
          </a:lstStyle>
          <a:p>
            <a:pPr>
              <a:defRPr/>
            </a:pPr>
            <a:endParaRPr lang="en-US" altLang="en-US"/>
          </a:p>
        </p:txBody>
      </p:sp>
      <p:sp>
        <p:nvSpPr>
          <p:cNvPr id="12" name="Slide Number Placeholder 6">
            <a:extLst>
              <a:ext uri="{FF2B5EF4-FFF2-40B4-BE49-F238E27FC236}">
                <a16:creationId xmlns:a16="http://schemas.microsoft.com/office/drawing/2014/main" id="{FC66ECEF-AACD-4193-8CBA-DEBB021E49FC}"/>
              </a:ext>
            </a:extLst>
          </p:cNvPr>
          <p:cNvSpPr>
            <a:spLocks noGrp="1"/>
          </p:cNvSpPr>
          <p:nvPr>
            <p:ph type="sldNum" sz="quarter" idx="12"/>
          </p:nvPr>
        </p:nvSpPr>
        <p:spPr>
          <a:xfrm>
            <a:off x="7856538" y="4710113"/>
            <a:ext cx="1149350" cy="1090612"/>
          </a:xfrm>
        </p:spPr>
        <p:txBody>
          <a:bodyPr/>
          <a:lstStyle>
            <a:lvl1pPr>
              <a:defRPr/>
            </a:lvl1pPr>
          </a:lstStyle>
          <a:p>
            <a:pPr>
              <a:defRPr/>
            </a:pPr>
            <a:fld id="{6094121A-30DF-4158-A801-D921C281E778}" type="slidenum">
              <a:rPr lang="en-US" altLang="en-US"/>
              <a:pPr>
                <a:defRPr/>
              </a:pPr>
              <a:t>‹#›</a:t>
            </a:fld>
            <a:endParaRPr lang="en-US" altLang="en-US"/>
          </a:p>
        </p:txBody>
      </p:sp>
    </p:spTree>
    <p:extLst>
      <p:ext uri="{BB962C8B-B14F-4D97-AF65-F5344CB8AC3E}">
        <p14:creationId xmlns:p14="http://schemas.microsoft.com/office/powerpoint/2010/main" val="4220910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13" name="Group 7">
            <a:extLst>
              <a:ext uri="{FF2B5EF4-FFF2-40B4-BE49-F238E27FC236}">
                <a16:creationId xmlns:a16="http://schemas.microsoft.com/office/drawing/2014/main" id="{F84A2B84-84C9-4DE5-B054-2AFDF5D4EB0B}"/>
              </a:ext>
            </a:extLst>
          </p:cNvPr>
          <p:cNvGrpSpPr>
            <a:grpSpLocks/>
          </p:cNvGrpSpPr>
          <p:nvPr/>
        </p:nvGrpSpPr>
        <p:grpSpPr bwMode="auto">
          <a:xfrm>
            <a:off x="0" y="609600"/>
            <a:ext cx="9161463" cy="1676400"/>
            <a:chOff x="0" y="2895600"/>
            <a:chExt cx="9161969" cy="1677035"/>
          </a:xfrm>
        </p:grpSpPr>
        <p:pic>
          <p:nvPicPr>
            <p:cNvPr id="14" name="Picture 8" descr="HD-ShadowLong.png">
              <a:extLst>
                <a:ext uri="{FF2B5EF4-FFF2-40B4-BE49-F238E27FC236}">
                  <a16:creationId xmlns:a16="http://schemas.microsoft.com/office/drawing/2014/main" id="{C5F051A0-E59A-4FFB-AB3E-2F64473EA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HD-ShadowShort.png">
              <a:extLst>
                <a:ext uri="{FF2B5EF4-FFF2-40B4-BE49-F238E27FC236}">
                  <a16:creationId xmlns:a16="http://schemas.microsoft.com/office/drawing/2014/main" id="{A4B3C83C-875F-43B3-BA52-17D3F7629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4923D20C-7BEE-43F0-95C4-2E03F2051404}"/>
                </a:ext>
              </a:extLst>
            </p:cNvPr>
            <p:cNvSpPr/>
            <p:nvPr/>
          </p:nvSpPr>
          <p:spPr bwMode="ltGray">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2D78A531-B1DB-4EBF-87B7-EA6034E2CF59}"/>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Date Placeholder 2">
            <a:extLst>
              <a:ext uri="{FF2B5EF4-FFF2-40B4-BE49-F238E27FC236}">
                <a16:creationId xmlns:a16="http://schemas.microsoft.com/office/drawing/2014/main" id="{C59EE8BB-0146-4573-870A-F5DEF933EF3F}"/>
              </a:ext>
            </a:extLst>
          </p:cNvPr>
          <p:cNvSpPr>
            <a:spLocks noGrp="1"/>
          </p:cNvSpPr>
          <p:nvPr>
            <p:ph type="dt" sz="half" idx="18"/>
          </p:nvPr>
        </p:nvSpPr>
        <p:spPr/>
        <p:txBody>
          <a:bodyPr/>
          <a:lstStyle>
            <a:lvl1pPr>
              <a:defRPr/>
            </a:lvl1pPr>
          </a:lstStyle>
          <a:p>
            <a:pPr>
              <a:defRPr/>
            </a:pPr>
            <a:endParaRPr lang="en-US" altLang="en-US"/>
          </a:p>
        </p:txBody>
      </p:sp>
      <p:sp>
        <p:nvSpPr>
          <p:cNvPr id="20" name="Footer Placeholder 3">
            <a:extLst>
              <a:ext uri="{FF2B5EF4-FFF2-40B4-BE49-F238E27FC236}">
                <a16:creationId xmlns:a16="http://schemas.microsoft.com/office/drawing/2014/main" id="{33DE31F3-4CD2-4CCD-853E-8ADA1C59FD2B}"/>
              </a:ext>
            </a:extLst>
          </p:cNvPr>
          <p:cNvSpPr>
            <a:spLocks noGrp="1"/>
          </p:cNvSpPr>
          <p:nvPr>
            <p:ph type="ftr" sz="quarter" idx="19"/>
          </p:nvPr>
        </p:nvSpPr>
        <p:spPr/>
        <p:txBody>
          <a:bodyPr/>
          <a:lstStyle>
            <a:lvl1pPr>
              <a:defRPr/>
            </a:lvl1pPr>
          </a:lstStyle>
          <a:p>
            <a:pPr>
              <a:defRPr/>
            </a:pPr>
            <a:endParaRPr lang="en-US" altLang="en-US"/>
          </a:p>
        </p:txBody>
      </p:sp>
      <p:sp>
        <p:nvSpPr>
          <p:cNvPr id="21" name="Slide Number Placeholder 4">
            <a:extLst>
              <a:ext uri="{FF2B5EF4-FFF2-40B4-BE49-F238E27FC236}">
                <a16:creationId xmlns:a16="http://schemas.microsoft.com/office/drawing/2014/main" id="{34C887E6-6FBA-49F7-8843-2742CBCC2A6B}"/>
              </a:ext>
            </a:extLst>
          </p:cNvPr>
          <p:cNvSpPr>
            <a:spLocks noGrp="1"/>
          </p:cNvSpPr>
          <p:nvPr>
            <p:ph type="sldNum" sz="quarter" idx="20"/>
          </p:nvPr>
        </p:nvSpPr>
        <p:spPr/>
        <p:txBody>
          <a:bodyPr/>
          <a:lstStyle>
            <a:lvl1pPr>
              <a:defRPr/>
            </a:lvl1pPr>
          </a:lstStyle>
          <a:p>
            <a:pPr>
              <a:defRPr/>
            </a:pPr>
            <a:fld id="{F4756ED3-71E0-4884-811D-F59B02BA276B}" type="slidenum">
              <a:rPr lang="en-US" altLang="en-US"/>
              <a:pPr>
                <a:defRPr/>
              </a:pPr>
              <a:t>‹#›</a:t>
            </a:fld>
            <a:endParaRPr lang="en-US" altLang="en-US"/>
          </a:p>
        </p:txBody>
      </p:sp>
    </p:spTree>
    <p:extLst>
      <p:ext uri="{BB962C8B-B14F-4D97-AF65-F5344CB8AC3E}">
        <p14:creationId xmlns:p14="http://schemas.microsoft.com/office/powerpoint/2010/main" val="3337947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12" name="Group 7">
            <a:extLst>
              <a:ext uri="{FF2B5EF4-FFF2-40B4-BE49-F238E27FC236}">
                <a16:creationId xmlns:a16="http://schemas.microsoft.com/office/drawing/2014/main" id="{E2692238-AABC-4A27-BA99-1F714F92F939}"/>
              </a:ext>
            </a:extLst>
          </p:cNvPr>
          <p:cNvGrpSpPr>
            <a:grpSpLocks/>
          </p:cNvGrpSpPr>
          <p:nvPr/>
        </p:nvGrpSpPr>
        <p:grpSpPr bwMode="auto">
          <a:xfrm>
            <a:off x="0" y="609600"/>
            <a:ext cx="9161463" cy="1676400"/>
            <a:chOff x="0" y="2895600"/>
            <a:chExt cx="9161969" cy="1677035"/>
          </a:xfrm>
        </p:grpSpPr>
        <p:pic>
          <p:nvPicPr>
            <p:cNvPr id="13" name="Picture 8" descr="HD-ShadowLong.png">
              <a:extLst>
                <a:ext uri="{FF2B5EF4-FFF2-40B4-BE49-F238E27FC236}">
                  <a16:creationId xmlns:a16="http://schemas.microsoft.com/office/drawing/2014/main" id="{EBEA4145-D0CD-4397-ACA4-6C7FAFC17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HD-ShadowShort.png">
              <a:extLst>
                <a:ext uri="{FF2B5EF4-FFF2-40B4-BE49-F238E27FC236}">
                  <a16:creationId xmlns:a16="http://schemas.microsoft.com/office/drawing/2014/main" id="{A130EC00-C307-4BFB-9E6D-5046D71B7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5C9138E4-10E4-4309-8EDE-044F748E18B3}"/>
                </a:ext>
              </a:extLst>
            </p:cNvPr>
            <p:cNvSpPr/>
            <p:nvPr/>
          </p:nvSpPr>
          <p:spPr bwMode="ltGray">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C8C28A8D-0C6E-42CE-9BB0-D4EDCB49FA87}"/>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532391" y="4873765"/>
            <a:ext cx="2192257"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2869483" y="4873764"/>
            <a:ext cx="2218004"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230934" y="4873762"/>
            <a:ext cx="2197239"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2">
            <a:extLst>
              <a:ext uri="{FF2B5EF4-FFF2-40B4-BE49-F238E27FC236}">
                <a16:creationId xmlns:a16="http://schemas.microsoft.com/office/drawing/2014/main" id="{2A922BDF-2945-49B8-A8C2-D4AD8D469FCB}"/>
              </a:ext>
            </a:extLst>
          </p:cNvPr>
          <p:cNvSpPr>
            <a:spLocks noGrp="1"/>
          </p:cNvSpPr>
          <p:nvPr>
            <p:ph type="dt" sz="half" idx="23"/>
          </p:nvPr>
        </p:nvSpPr>
        <p:spPr/>
        <p:txBody>
          <a:bodyPr/>
          <a:lstStyle>
            <a:lvl1pPr>
              <a:defRPr/>
            </a:lvl1pPr>
          </a:lstStyle>
          <a:p>
            <a:pPr>
              <a:defRPr/>
            </a:pPr>
            <a:endParaRPr lang="en-US" altLang="en-US"/>
          </a:p>
        </p:txBody>
      </p:sp>
      <p:sp>
        <p:nvSpPr>
          <p:cNvPr id="18" name="Footer Placeholder 3">
            <a:extLst>
              <a:ext uri="{FF2B5EF4-FFF2-40B4-BE49-F238E27FC236}">
                <a16:creationId xmlns:a16="http://schemas.microsoft.com/office/drawing/2014/main" id="{8A78A76D-48D4-461D-B2AE-EF3D026CD14D}"/>
              </a:ext>
            </a:extLst>
          </p:cNvPr>
          <p:cNvSpPr>
            <a:spLocks noGrp="1"/>
          </p:cNvSpPr>
          <p:nvPr>
            <p:ph type="ftr" sz="quarter" idx="24"/>
          </p:nvPr>
        </p:nvSpPr>
        <p:spPr/>
        <p:txBody>
          <a:bodyPr/>
          <a:lstStyle>
            <a:lvl1pPr>
              <a:defRPr/>
            </a:lvl1pPr>
          </a:lstStyle>
          <a:p>
            <a:pPr>
              <a:defRPr/>
            </a:pPr>
            <a:endParaRPr lang="en-US" altLang="en-US"/>
          </a:p>
        </p:txBody>
      </p:sp>
      <p:sp>
        <p:nvSpPr>
          <p:cNvPr id="28" name="Slide Number Placeholder 4">
            <a:extLst>
              <a:ext uri="{FF2B5EF4-FFF2-40B4-BE49-F238E27FC236}">
                <a16:creationId xmlns:a16="http://schemas.microsoft.com/office/drawing/2014/main" id="{BBEE4FD6-06FC-446D-8678-3F8F955269FE}"/>
              </a:ext>
            </a:extLst>
          </p:cNvPr>
          <p:cNvSpPr>
            <a:spLocks noGrp="1"/>
          </p:cNvSpPr>
          <p:nvPr>
            <p:ph type="sldNum" sz="quarter" idx="25"/>
          </p:nvPr>
        </p:nvSpPr>
        <p:spPr/>
        <p:txBody>
          <a:bodyPr/>
          <a:lstStyle>
            <a:lvl1pPr>
              <a:defRPr/>
            </a:lvl1pPr>
          </a:lstStyle>
          <a:p>
            <a:pPr>
              <a:defRPr/>
            </a:pPr>
            <a:fld id="{C9EF8A29-5C8A-4294-A5B4-9EB8CF7ABD1E}" type="slidenum">
              <a:rPr lang="en-US" altLang="en-US"/>
              <a:pPr>
                <a:defRPr/>
              </a:pPr>
              <a:t>‹#›</a:t>
            </a:fld>
            <a:endParaRPr lang="en-US" altLang="en-US"/>
          </a:p>
        </p:txBody>
      </p:sp>
    </p:spTree>
    <p:extLst>
      <p:ext uri="{BB962C8B-B14F-4D97-AF65-F5344CB8AC3E}">
        <p14:creationId xmlns:p14="http://schemas.microsoft.com/office/powerpoint/2010/main" val="2506950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68F12804-D869-4333-9289-A231E861DB64}"/>
              </a:ext>
            </a:extLst>
          </p:cNvPr>
          <p:cNvGrpSpPr>
            <a:grpSpLocks/>
          </p:cNvGrpSpPr>
          <p:nvPr/>
        </p:nvGrpSpPr>
        <p:grpSpPr bwMode="auto">
          <a:xfrm>
            <a:off x="0" y="609600"/>
            <a:ext cx="9161463" cy="1676400"/>
            <a:chOff x="0" y="2895600"/>
            <a:chExt cx="9161969" cy="1677035"/>
          </a:xfrm>
        </p:grpSpPr>
        <p:pic>
          <p:nvPicPr>
            <p:cNvPr id="5" name="Picture 8" descr="HD-ShadowLong.png">
              <a:extLst>
                <a:ext uri="{FF2B5EF4-FFF2-40B4-BE49-F238E27FC236}">
                  <a16:creationId xmlns:a16="http://schemas.microsoft.com/office/drawing/2014/main" id="{4A135A3A-7B21-4962-952F-ECFF590E2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D-ShadowShort.png">
              <a:extLst>
                <a:ext uri="{FF2B5EF4-FFF2-40B4-BE49-F238E27FC236}">
                  <a16:creationId xmlns:a16="http://schemas.microsoft.com/office/drawing/2014/main" id="{C0C24BA5-802E-4322-BAC9-8F09EAA06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64CE488D-895E-4861-BF54-9B225DCD4C21}"/>
                </a:ext>
              </a:extLst>
            </p:cNvPr>
            <p:cNvSpPr/>
            <p:nvPr/>
          </p:nvSpPr>
          <p:spPr bwMode="ltGray">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4C1EE4E5-BA6E-47DB-B3F3-BE533783DFB2}"/>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EE177BE7-B29E-411B-93CB-08CB2A45014F}"/>
              </a:ext>
            </a:extLst>
          </p:cNvPr>
          <p:cNvSpPr>
            <a:spLocks noGrp="1"/>
          </p:cNvSpPr>
          <p:nvPr>
            <p:ph type="dt" sz="half" idx="10"/>
          </p:nvPr>
        </p:nvSpPr>
        <p:spPr/>
        <p:txBody>
          <a:bodyPr/>
          <a:lstStyle>
            <a:lvl1pPr>
              <a:defRPr/>
            </a:lvl1pPr>
          </a:lstStyle>
          <a:p>
            <a:pPr>
              <a:defRPr/>
            </a:pPr>
            <a:endParaRPr lang="en-US" altLang="en-US"/>
          </a:p>
        </p:txBody>
      </p:sp>
      <p:sp>
        <p:nvSpPr>
          <p:cNvPr id="10" name="Footer Placeholder 4">
            <a:extLst>
              <a:ext uri="{FF2B5EF4-FFF2-40B4-BE49-F238E27FC236}">
                <a16:creationId xmlns:a16="http://schemas.microsoft.com/office/drawing/2014/main" id="{19FBAF18-BE84-4D0D-AF00-DC70B448E986}"/>
              </a:ext>
            </a:extLst>
          </p:cNvPr>
          <p:cNvSpPr>
            <a:spLocks noGrp="1"/>
          </p:cNvSpPr>
          <p:nvPr>
            <p:ph type="ftr" sz="quarter" idx="11"/>
          </p:nvPr>
        </p:nvSpPr>
        <p:spPr/>
        <p:txBody>
          <a:bodyPr/>
          <a:lstStyle>
            <a:lvl1pPr>
              <a:defRPr/>
            </a:lvl1pPr>
          </a:lstStyle>
          <a:p>
            <a:pPr>
              <a:defRPr/>
            </a:pPr>
            <a:endParaRPr lang="en-US" altLang="en-US"/>
          </a:p>
        </p:txBody>
      </p:sp>
      <p:sp>
        <p:nvSpPr>
          <p:cNvPr id="11" name="Slide Number Placeholder 5">
            <a:extLst>
              <a:ext uri="{FF2B5EF4-FFF2-40B4-BE49-F238E27FC236}">
                <a16:creationId xmlns:a16="http://schemas.microsoft.com/office/drawing/2014/main" id="{A769C612-55C2-4B10-8BC5-3AF255CDC0E5}"/>
              </a:ext>
            </a:extLst>
          </p:cNvPr>
          <p:cNvSpPr>
            <a:spLocks noGrp="1"/>
          </p:cNvSpPr>
          <p:nvPr>
            <p:ph type="sldNum" sz="quarter" idx="12"/>
          </p:nvPr>
        </p:nvSpPr>
        <p:spPr/>
        <p:txBody>
          <a:bodyPr/>
          <a:lstStyle>
            <a:lvl1pPr>
              <a:defRPr/>
            </a:lvl1pPr>
          </a:lstStyle>
          <a:p>
            <a:pPr>
              <a:defRPr/>
            </a:pPr>
            <a:fld id="{2083574E-98DC-44CA-96BB-999C87EE4637}" type="slidenum">
              <a:rPr lang="en-US" altLang="en-US"/>
              <a:pPr>
                <a:defRPr/>
              </a:pPr>
              <a:t>‹#›</a:t>
            </a:fld>
            <a:endParaRPr lang="en-US" altLang="en-US"/>
          </a:p>
        </p:txBody>
      </p:sp>
    </p:spTree>
    <p:extLst>
      <p:ext uri="{BB962C8B-B14F-4D97-AF65-F5344CB8AC3E}">
        <p14:creationId xmlns:p14="http://schemas.microsoft.com/office/powerpoint/2010/main" val="3562853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84878090-E8FC-4CBA-92C7-51C95D25CA47}"/>
              </a:ext>
            </a:extLst>
          </p:cNvPr>
          <p:cNvGrpSpPr>
            <a:grpSpLocks/>
          </p:cNvGrpSpPr>
          <p:nvPr/>
        </p:nvGrpSpPr>
        <p:grpSpPr bwMode="auto">
          <a:xfrm rot="5400000">
            <a:off x="4575175" y="2747963"/>
            <a:ext cx="6862763" cy="1366837"/>
            <a:chOff x="2281445" y="609600"/>
            <a:chExt cx="6862555" cy="1368199"/>
          </a:xfrm>
        </p:grpSpPr>
        <p:sp>
          <p:nvSpPr>
            <p:cNvPr id="5" name="Rectangle 4">
              <a:extLst>
                <a:ext uri="{FF2B5EF4-FFF2-40B4-BE49-F238E27FC236}">
                  <a16:creationId xmlns:a16="http://schemas.microsoft.com/office/drawing/2014/main" id="{BD49A75D-8140-4957-8A10-298D3F7E417B}"/>
                </a:ext>
              </a:extLst>
            </p:cNvPr>
            <p:cNvSpPr/>
            <p:nvPr/>
          </p:nvSpPr>
          <p:spPr bwMode="ltGray">
            <a:xfrm>
              <a:off x="2281445" y="609600"/>
              <a:ext cx="5286215" cy="136819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7CFC42EB-8038-48DA-A38E-E9F60E989299}"/>
                </a:ext>
              </a:extLst>
            </p:cNvPr>
            <p:cNvSpPr/>
            <p:nvPr/>
          </p:nvSpPr>
          <p:spPr>
            <a:xfrm>
              <a:off x="7710530" y="609600"/>
              <a:ext cx="1433470" cy="1368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CEEE316-ABA7-4EA4-AB22-35ACA303AF7C}"/>
              </a:ext>
            </a:extLst>
          </p:cNvPr>
          <p:cNvSpPr>
            <a:spLocks noGrp="1"/>
          </p:cNvSpPr>
          <p:nvPr>
            <p:ph type="dt" sz="half" idx="10"/>
          </p:nvPr>
        </p:nvSpPr>
        <p:spPr>
          <a:xfrm>
            <a:off x="5029200" y="5935663"/>
            <a:ext cx="2057400" cy="365125"/>
          </a:xfrm>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19EE1A71-5100-4FF2-826E-C963FE68CFF3}"/>
              </a:ext>
            </a:extLst>
          </p:cNvPr>
          <p:cNvSpPr>
            <a:spLocks noGrp="1"/>
          </p:cNvSpPr>
          <p:nvPr>
            <p:ph type="ftr" sz="quarter" idx="11"/>
          </p:nvPr>
        </p:nvSpPr>
        <p:spPr>
          <a:xfrm>
            <a:off x="509588" y="5935663"/>
            <a:ext cx="4519612" cy="365125"/>
          </a:xfrm>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4B9D5220-C241-44B7-941A-5962487B8FA8}"/>
              </a:ext>
            </a:extLst>
          </p:cNvPr>
          <p:cNvSpPr>
            <a:spLocks noGrp="1"/>
          </p:cNvSpPr>
          <p:nvPr>
            <p:ph type="sldNum" sz="quarter" idx="12"/>
          </p:nvPr>
        </p:nvSpPr>
        <p:spPr>
          <a:xfrm>
            <a:off x="7431088" y="5432425"/>
            <a:ext cx="1149350" cy="1273175"/>
          </a:xfrm>
        </p:spPr>
        <p:txBody>
          <a:bodyPr anchor="t"/>
          <a:lstStyle>
            <a:lvl1pPr algn="ctr">
              <a:defRPr/>
            </a:lvl1pPr>
          </a:lstStyle>
          <a:p>
            <a:pPr>
              <a:defRPr/>
            </a:pPr>
            <a:fld id="{682576E1-6454-4194-BDA0-8B4D54CC7DCE}" type="slidenum">
              <a:rPr lang="en-US" altLang="en-US"/>
              <a:pPr>
                <a:defRPr/>
              </a:pPr>
              <a:t>‹#›</a:t>
            </a:fld>
            <a:endParaRPr lang="en-US" altLang="en-US"/>
          </a:p>
        </p:txBody>
      </p:sp>
    </p:spTree>
    <p:extLst>
      <p:ext uri="{BB962C8B-B14F-4D97-AF65-F5344CB8AC3E}">
        <p14:creationId xmlns:p14="http://schemas.microsoft.com/office/powerpoint/2010/main" val="1632594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30E4A910-A5EC-464A-861E-5AA9CD0D2844}"/>
              </a:ext>
            </a:extLst>
          </p:cNvPr>
          <p:cNvGrpSpPr>
            <a:grpSpLocks/>
          </p:cNvGrpSpPr>
          <p:nvPr/>
        </p:nvGrpSpPr>
        <p:grpSpPr bwMode="auto">
          <a:xfrm>
            <a:off x="0" y="609600"/>
            <a:ext cx="9161463" cy="1676400"/>
            <a:chOff x="0" y="2895600"/>
            <a:chExt cx="9161969" cy="1677035"/>
          </a:xfrm>
        </p:grpSpPr>
        <p:pic>
          <p:nvPicPr>
            <p:cNvPr id="5" name="Picture 8" descr="HD-ShadowLong.png">
              <a:extLst>
                <a:ext uri="{FF2B5EF4-FFF2-40B4-BE49-F238E27FC236}">
                  <a16:creationId xmlns:a16="http://schemas.microsoft.com/office/drawing/2014/main" id="{A8605055-22D2-48A1-B440-ECF2565EF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D-ShadowShort.png">
              <a:extLst>
                <a:ext uri="{FF2B5EF4-FFF2-40B4-BE49-F238E27FC236}">
                  <a16:creationId xmlns:a16="http://schemas.microsoft.com/office/drawing/2014/main" id="{61E1637A-3133-4576-8B5D-14D2AB153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3F44715-AE61-4784-8CA9-64DE44052E70}"/>
                </a:ext>
              </a:extLst>
            </p:cNvPr>
            <p:cNvSpPr/>
            <p:nvPr/>
          </p:nvSpPr>
          <p:spPr bwMode="ltGray">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C6FA3EE8-17AF-4338-B95E-3001D7DB0F64}"/>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86597351-197A-44F2-9DEF-0F9DDF208A1A}"/>
              </a:ext>
            </a:extLst>
          </p:cNvPr>
          <p:cNvSpPr>
            <a:spLocks noGrp="1"/>
          </p:cNvSpPr>
          <p:nvPr>
            <p:ph type="dt" sz="half" idx="10"/>
          </p:nvPr>
        </p:nvSpPr>
        <p:spPr/>
        <p:txBody>
          <a:bodyPr/>
          <a:lstStyle>
            <a:lvl1pPr>
              <a:defRPr/>
            </a:lvl1pPr>
          </a:lstStyle>
          <a:p>
            <a:pPr>
              <a:defRPr/>
            </a:pPr>
            <a:endParaRPr lang="en-US" altLang="en-US"/>
          </a:p>
        </p:txBody>
      </p:sp>
      <p:sp>
        <p:nvSpPr>
          <p:cNvPr id="10" name="Footer Placeholder 4">
            <a:extLst>
              <a:ext uri="{FF2B5EF4-FFF2-40B4-BE49-F238E27FC236}">
                <a16:creationId xmlns:a16="http://schemas.microsoft.com/office/drawing/2014/main" id="{9E1142E3-59E7-4EC1-B440-45A83EDD9872}"/>
              </a:ext>
            </a:extLst>
          </p:cNvPr>
          <p:cNvSpPr>
            <a:spLocks noGrp="1"/>
          </p:cNvSpPr>
          <p:nvPr>
            <p:ph type="ftr" sz="quarter" idx="11"/>
          </p:nvPr>
        </p:nvSpPr>
        <p:spPr/>
        <p:txBody>
          <a:bodyPr/>
          <a:lstStyle>
            <a:lvl1pPr>
              <a:defRPr/>
            </a:lvl1pPr>
          </a:lstStyle>
          <a:p>
            <a:pPr>
              <a:defRPr/>
            </a:pPr>
            <a:endParaRPr lang="en-US" altLang="en-US"/>
          </a:p>
        </p:txBody>
      </p:sp>
      <p:sp>
        <p:nvSpPr>
          <p:cNvPr id="11" name="Slide Number Placeholder 5">
            <a:extLst>
              <a:ext uri="{FF2B5EF4-FFF2-40B4-BE49-F238E27FC236}">
                <a16:creationId xmlns:a16="http://schemas.microsoft.com/office/drawing/2014/main" id="{03BB2EF4-915F-4125-B0C2-8D9CC2EFE4AF}"/>
              </a:ext>
            </a:extLst>
          </p:cNvPr>
          <p:cNvSpPr>
            <a:spLocks noGrp="1"/>
          </p:cNvSpPr>
          <p:nvPr>
            <p:ph type="sldNum" sz="quarter" idx="12"/>
          </p:nvPr>
        </p:nvSpPr>
        <p:spPr/>
        <p:txBody>
          <a:bodyPr/>
          <a:lstStyle>
            <a:lvl1pPr>
              <a:defRPr/>
            </a:lvl1pPr>
          </a:lstStyle>
          <a:p>
            <a:pPr>
              <a:defRPr/>
            </a:pPr>
            <a:fld id="{B068B20A-B799-42DB-9D45-E791A71A90DC}" type="slidenum">
              <a:rPr lang="en-US" altLang="en-US"/>
              <a:pPr>
                <a:defRPr/>
              </a:pPr>
              <a:t>‹#›</a:t>
            </a:fld>
            <a:endParaRPr lang="en-US" altLang="en-US"/>
          </a:p>
        </p:txBody>
      </p:sp>
    </p:spTree>
    <p:extLst>
      <p:ext uri="{BB962C8B-B14F-4D97-AF65-F5344CB8AC3E}">
        <p14:creationId xmlns:p14="http://schemas.microsoft.com/office/powerpoint/2010/main" val="1279693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43CC996B-E3A9-466D-A893-9180EF140480}"/>
              </a:ext>
            </a:extLst>
          </p:cNvPr>
          <p:cNvGrpSpPr>
            <a:grpSpLocks/>
          </p:cNvGrpSpPr>
          <p:nvPr/>
        </p:nvGrpSpPr>
        <p:grpSpPr bwMode="auto">
          <a:xfrm>
            <a:off x="0" y="2728913"/>
            <a:ext cx="9161463" cy="1676400"/>
            <a:chOff x="0" y="2895600"/>
            <a:chExt cx="9161969" cy="1677035"/>
          </a:xfrm>
        </p:grpSpPr>
        <p:pic>
          <p:nvPicPr>
            <p:cNvPr id="5" name="Picture 8" descr="HD-ShadowLong.png">
              <a:extLst>
                <a:ext uri="{FF2B5EF4-FFF2-40B4-BE49-F238E27FC236}">
                  <a16:creationId xmlns:a16="http://schemas.microsoft.com/office/drawing/2014/main" id="{FDD68D9D-3C85-4EB0-9EC7-CD077131A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D-ShadowShort.png">
              <a:extLst>
                <a:ext uri="{FF2B5EF4-FFF2-40B4-BE49-F238E27FC236}">
                  <a16:creationId xmlns:a16="http://schemas.microsoft.com/office/drawing/2014/main" id="{A6B80DC7-585D-4FC8-822D-FE911736C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C4FFC041-85E9-4928-88EF-CAC44AF05484}"/>
                </a:ext>
              </a:extLst>
            </p:cNvPr>
            <p:cNvSpPr/>
            <p:nvPr/>
          </p:nvSpPr>
          <p:spPr bwMode="ltGray">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30D45D07-D2D2-45D8-97F6-E34563AE26E9}"/>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3">
            <a:extLst>
              <a:ext uri="{FF2B5EF4-FFF2-40B4-BE49-F238E27FC236}">
                <a16:creationId xmlns:a16="http://schemas.microsoft.com/office/drawing/2014/main" id="{B5309709-C458-4487-8BDF-2CC403FCED2C}"/>
              </a:ext>
            </a:extLst>
          </p:cNvPr>
          <p:cNvSpPr>
            <a:spLocks noGrp="1"/>
          </p:cNvSpPr>
          <p:nvPr>
            <p:ph type="dt" sz="half" idx="10"/>
          </p:nvPr>
        </p:nvSpPr>
        <p:spPr>
          <a:xfrm>
            <a:off x="5365750" y="5935663"/>
            <a:ext cx="2057400" cy="365125"/>
          </a:xfrm>
        </p:spPr>
        <p:txBody>
          <a:bodyPr/>
          <a:lstStyle>
            <a:lvl1pPr>
              <a:defRPr/>
            </a:lvl1pPr>
          </a:lstStyle>
          <a:p>
            <a:pPr>
              <a:defRPr/>
            </a:pPr>
            <a:endParaRPr lang="en-US" altLang="en-US"/>
          </a:p>
        </p:txBody>
      </p:sp>
      <p:sp>
        <p:nvSpPr>
          <p:cNvPr id="10" name="Footer Placeholder 4">
            <a:extLst>
              <a:ext uri="{FF2B5EF4-FFF2-40B4-BE49-F238E27FC236}">
                <a16:creationId xmlns:a16="http://schemas.microsoft.com/office/drawing/2014/main" id="{7EE37BEA-CE3C-45F8-B1EE-40CE6E95132D}"/>
              </a:ext>
            </a:extLst>
          </p:cNvPr>
          <p:cNvSpPr>
            <a:spLocks noGrp="1"/>
          </p:cNvSpPr>
          <p:nvPr>
            <p:ph type="ftr" sz="quarter" idx="11"/>
          </p:nvPr>
        </p:nvSpPr>
        <p:spPr/>
        <p:txBody>
          <a:bodyPr/>
          <a:lstStyle>
            <a:lvl1pPr>
              <a:defRPr/>
            </a:lvl1pPr>
          </a:lstStyle>
          <a:p>
            <a:pPr>
              <a:defRPr/>
            </a:pPr>
            <a:endParaRPr lang="en-US" altLang="en-US"/>
          </a:p>
        </p:txBody>
      </p:sp>
      <p:sp>
        <p:nvSpPr>
          <p:cNvPr id="11" name="Slide Number Placeholder 5">
            <a:extLst>
              <a:ext uri="{FF2B5EF4-FFF2-40B4-BE49-F238E27FC236}">
                <a16:creationId xmlns:a16="http://schemas.microsoft.com/office/drawing/2014/main" id="{B10CDEE2-0DFB-4AD4-9CA4-297FFE58C630}"/>
              </a:ext>
            </a:extLst>
          </p:cNvPr>
          <p:cNvSpPr>
            <a:spLocks noGrp="1"/>
          </p:cNvSpPr>
          <p:nvPr>
            <p:ph type="sldNum" sz="quarter" idx="12"/>
          </p:nvPr>
        </p:nvSpPr>
        <p:spPr>
          <a:xfrm>
            <a:off x="7856538" y="2870200"/>
            <a:ext cx="1149350" cy="1090613"/>
          </a:xfrm>
        </p:spPr>
        <p:txBody>
          <a:bodyPr/>
          <a:lstStyle>
            <a:lvl1pPr>
              <a:defRPr/>
            </a:lvl1pPr>
          </a:lstStyle>
          <a:p>
            <a:pPr>
              <a:defRPr/>
            </a:pPr>
            <a:fld id="{A39D05B6-6B9B-4182-9218-90EB46859CFF}" type="slidenum">
              <a:rPr lang="en-US" altLang="en-US"/>
              <a:pPr>
                <a:defRPr/>
              </a:pPr>
              <a:t>‹#›</a:t>
            </a:fld>
            <a:endParaRPr lang="en-US" altLang="en-US"/>
          </a:p>
        </p:txBody>
      </p:sp>
    </p:spTree>
    <p:extLst>
      <p:ext uri="{BB962C8B-B14F-4D97-AF65-F5344CB8AC3E}">
        <p14:creationId xmlns:p14="http://schemas.microsoft.com/office/powerpoint/2010/main" val="2400528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B9AEDDF6-778D-4472-B243-877B1E56784C}"/>
              </a:ext>
            </a:extLst>
          </p:cNvPr>
          <p:cNvGrpSpPr>
            <a:grpSpLocks/>
          </p:cNvGrpSpPr>
          <p:nvPr/>
        </p:nvGrpSpPr>
        <p:grpSpPr bwMode="auto">
          <a:xfrm>
            <a:off x="0" y="609600"/>
            <a:ext cx="9161463" cy="1676400"/>
            <a:chOff x="0" y="2895600"/>
            <a:chExt cx="9161969" cy="1677035"/>
          </a:xfrm>
        </p:grpSpPr>
        <p:pic>
          <p:nvPicPr>
            <p:cNvPr id="6" name="Picture 8" descr="HD-ShadowLong.png">
              <a:extLst>
                <a:ext uri="{FF2B5EF4-FFF2-40B4-BE49-F238E27FC236}">
                  <a16:creationId xmlns:a16="http://schemas.microsoft.com/office/drawing/2014/main" id="{F1B2E97C-E3D4-45DF-82FB-6533558D9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D-ShadowShort.png">
              <a:extLst>
                <a:ext uri="{FF2B5EF4-FFF2-40B4-BE49-F238E27FC236}">
                  <a16:creationId xmlns:a16="http://schemas.microsoft.com/office/drawing/2014/main" id="{63962E24-159A-4AC3-83AE-11533BCB0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5D0F158-49B2-4D39-80FF-8D7F6E15816D}"/>
                </a:ext>
              </a:extLst>
            </p:cNvPr>
            <p:cNvSpPr/>
            <p:nvPr/>
          </p:nvSpPr>
          <p:spPr bwMode="ltGray">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9F5FEDF5-DE3A-4330-B0AA-3942C200EE21}"/>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4">
            <a:extLst>
              <a:ext uri="{FF2B5EF4-FFF2-40B4-BE49-F238E27FC236}">
                <a16:creationId xmlns:a16="http://schemas.microsoft.com/office/drawing/2014/main" id="{89050A37-84EC-41A2-A0FB-0F53C57B251B}"/>
              </a:ext>
            </a:extLst>
          </p:cNvPr>
          <p:cNvSpPr>
            <a:spLocks noGrp="1"/>
          </p:cNvSpPr>
          <p:nvPr>
            <p:ph type="dt" sz="half" idx="10"/>
          </p:nvPr>
        </p:nvSpPr>
        <p:spPr/>
        <p:txBody>
          <a:bodyPr/>
          <a:lstStyle>
            <a:lvl1pPr>
              <a:defRPr/>
            </a:lvl1pPr>
          </a:lstStyle>
          <a:p>
            <a:pPr>
              <a:defRPr/>
            </a:pPr>
            <a:endParaRPr lang="en-US" altLang="en-US"/>
          </a:p>
        </p:txBody>
      </p:sp>
      <p:sp>
        <p:nvSpPr>
          <p:cNvPr id="11" name="Footer Placeholder 5">
            <a:extLst>
              <a:ext uri="{FF2B5EF4-FFF2-40B4-BE49-F238E27FC236}">
                <a16:creationId xmlns:a16="http://schemas.microsoft.com/office/drawing/2014/main" id="{0F40B234-0A34-4309-BB86-734BFA2A38B1}"/>
              </a:ext>
            </a:extLst>
          </p:cNvPr>
          <p:cNvSpPr>
            <a:spLocks noGrp="1"/>
          </p:cNvSpPr>
          <p:nvPr>
            <p:ph type="ftr" sz="quarter" idx="11"/>
          </p:nvPr>
        </p:nvSpPr>
        <p:spPr/>
        <p:txBody>
          <a:bodyPr/>
          <a:lstStyle>
            <a:lvl1pPr>
              <a:defRPr/>
            </a:lvl1pPr>
          </a:lstStyle>
          <a:p>
            <a:pPr>
              <a:defRPr/>
            </a:pPr>
            <a:endParaRPr lang="en-US" altLang="en-US"/>
          </a:p>
        </p:txBody>
      </p:sp>
      <p:sp>
        <p:nvSpPr>
          <p:cNvPr id="12" name="Slide Number Placeholder 6">
            <a:extLst>
              <a:ext uri="{FF2B5EF4-FFF2-40B4-BE49-F238E27FC236}">
                <a16:creationId xmlns:a16="http://schemas.microsoft.com/office/drawing/2014/main" id="{B54B615B-5741-4563-BCA5-DFE6FFC0C436}"/>
              </a:ext>
            </a:extLst>
          </p:cNvPr>
          <p:cNvSpPr>
            <a:spLocks noGrp="1"/>
          </p:cNvSpPr>
          <p:nvPr>
            <p:ph type="sldNum" sz="quarter" idx="12"/>
          </p:nvPr>
        </p:nvSpPr>
        <p:spPr/>
        <p:txBody>
          <a:bodyPr/>
          <a:lstStyle>
            <a:lvl1pPr>
              <a:defRPr/>
            </a:lvl1pPr>
          </a:lstStyle>
          <a:p>
            <a:pPr>
              <a:defRPr/>
            </a:pPr>
            <a:fld id="{C9E54CE8-395C-4366-8C8C-AD3B5628E32E}" type="slidenum">
              <a:rPr lang="en-US" altLang="en-US"/>
              <a:pPr>
                <a:defRPr/>
              </a:pPr>
              <a:t>‹#›</a:t>
            </a:fld>
            <a:endParaRPr lang="en-US" altLang="en-US"/>
          </a:p>
        </p:txBody>
      </p:sp>
    </p:spTree>
    <p:extLst>
      <p:ext uri="{BB962C8B-B14F-4D97-AF65-F5344CB8AC3E}">
        <p14:creationId xmlns:p14="http://schemas.microsoft.com/office/powerpoint/2010/main" val="375687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7">
            <a:extLst>
              <a:ext uri="{FF2B5EF4-FFF2-40B4-BE49-F238E27FC236}">
                <a16:creationId xmlns:a16="http://schemas.microsoft.com/office/drawing/2014/main" id="{14FD8BAB-5D8C-466A-9ABD-C94DFE3755CB}"/>
              </a:ext>
            </a:extLst>
          </p:cNvPr>
          <p:cNvGrpSpPr>
            <a:grpSpLocks/>
          </p:cNvGrpSpPr>
          <p:nvPr/>
        </p:nvGrpSpPr>
        <p:grpSpPr bwMode="auto">
          <a:xfrm>
            <a:off x="0" y="609600"/>
            <a:ext cx="9161463" cy="1676400"/>
            <a:chOff x="0" y="2895600"/>
            <a:chExt cx="9161969" cy="1677035"/>
          </a:xfrm>
        </p:grpSpPr>
        <p:pic>
          <p:nvPicPr>
            <p:cNvPr id="8" name="Picture 8" descr="HD-ShadowLong.png">
              <a:extLst>
                <a:ext uri="{FF2B5EF4-FFF2-40B4-BE49-F238E27FC236}">
                  <a16:creationId xmlns:a16="http://schemas.microsoft.com/office/drawing/2014/main" id="{9E429DCB-8AD6-42E2-9BAB-9EFC515AA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D-ShadowShort.png">
              <a:extLst>
                <a:ext uri="{FF2B5EF4-FFF2-40B4-BE49-F238E27FC236}">
                  <a16:creationId xmlns:a16="http://schemas.microsoft.com/office/drawing/2014/main" id="{3699ECFE-1002-48A1-83C2-89AB1728D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AE509E27-3974-47B1-976E-9AEBFDFD7C45}"/>
                </a:ext>
              </a:extLst>
            </p:cNvPr>
            <p:cNvSpPr/>
            <p:nvPr/>
          </p:nvSpPr>
          <p:spPr bwMode="ltGray">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BDA0A3B-95D3-4EA1-B4A1-53117EE51DBA}"/>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6">
            <a:extLst>
              <a:ext uri="{FF2B5EF4-FFF2-40B4-BE49-F238E27FC236}">
                <a16:creationId xmlns:a16="http://schemas.microsoft.com/office/drawing/2014/main" id="{A85A1D5F-C3ED-4110-8407-6F7091D3F8D7}"/>
              </a:ext>
            </a:extLst>
          </p:cNvPr>
          <p:cNvSpPr>
            <a:spLocks noGrp="1"/>
          </p:cNvSpPr>
          <p:nvPr>
            <p:ph type="dt" sz="half" idx="10"/>
          </p:nvPr>
        </p:nvSpPr>
        <p:spPr/>
        <p:txBody>
          <a:bodyPr/>
          <a:lstStyle>
            <a:lvl1pPr>
              <a:defRPr/>
            </a:lvl1pPr>
          </a:lstStyle>
          <a:p>
            <a:pPr>
              <a:defRPr/>
            </a:pPr>
            <a:endParaRPr lang="en-US" altLang="en-US"/>
          </a:p>
        </p:txBody>
      </p:sp>
      <p:sp>
        <p:nvSpPr>
          <p:cNvPr id="13" name="Footer Placeholder 7">
            <a:extLst>
              <a:ext uri="{FF2B5EF4-FFF2-40B4-BE49-F238E27FC236}">
                <a16:creationId xmlns:a16="http://schemas.microsoft.com/office/drawing/2014/main" id="{7BAC1812-45B6-4D40-B54E-BB2B088975C0}"/>
              </a:ext>
            </a:extLst>
          </p:cNvPr>
          <p:cNvSpPr>
            <a:spLocks noGrp="1"/>
          </p:cNvSpPr>
          <p:nvPr>
            <p:ph type="ftr" sz="quarter" idx="11"/>
          </p:nvPr>
        </p:nvSpPr>
        <p:spPr/>
        <p:txBody>
          <a:bodyPr/>
          <a:lstStyle>
            <a:lvl1pPr>
              <a:defRPr/>
            </a:lvl1pPr>
          </a:lstStyle>
          <a:p>
            <a:pPr>
              <a:defRPr/>
            </a:pPr>
            <a:endParaRPr lang="en-US" altLang="en-US"/>
          </a:p>
        </p:txBody>
      </p:sp>
      <p:sp>
        <p:nvSpPr>
          <p:cNvPr id="14" name="Slide Number Placeholder 8">
            <a:extLst>
              <a:ext uri="{FF2B5EF4-FFF2-40B4-BE49-F238E27FC236}">
                <a16:creationId xmlns:a16="http://schemas.microsoft.com/office/drawing/2014/main" id="{5CCDDD84-AEFD-4EC9-8B5E-AA78C94D3E3B}"/>
              </a:ext>
            </a:extLst>
          </p:cNvPr>
          <p:cNvSpPr>
            <a:spLocks noGrp="1"/>
          </p:cNvSpPr>
          <p:nvPr>
            <p:ph type="sldNum" sz="quarter" idx="12"/>
          </p:nvPr>
        </p:nvSpPr>
        <p:spPr/>
        <p:txBody>
          <a:bodyPr/>
          <a:lstStyle>
            <a:lvl1pPr>
              <a:defRPr/>
            </a:lvl1pPr>
          </a:lstStyle>
          <a:p>
            <a:pPr>
              <a:defRPr/>
            </a:pPr>
            <a:fld id="{7FF412BA-1C9B-4106-B0CB-288F51C87BF8}" type="slidenum">
              <a:rPr lang="en-US" altLang="en-US"/>
              <a:pPr>
                <a:defRPr/>
              </a:pPr>
              <a:t>‹#›</a:t>
            </a:fld>
            <a:endParaRPr lang="en-US" altLang="en-US"/>
          </a:p>
        </p:txBody>
      </p:sp>
    </p:spTree>
    <p:extLst>
      <p:ext uri="{BB962C8B-B14F-4D97-AF65-F5344CB8AC3E}">
        <p14:creationId xmlns:p14="http://schemas.microsoft.com/office/powerpoint/2010/main" val="1766724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7">
            <a:extLst>
              <a:ext uri="{FF2B5EF4-FFF2-40B4-BE49-F238E27FC236}">
                <a16:creationId xmlns:a16="http://schemas.microsoft.com/office/drawing/2014/main" id="{00300F51-73E2-4BCC-96AD-4FE3CA17960D}"/>
              </a:ext>
            </a:extLst>
          </p:cNvPr>
          <p:cNvGrpSpPr>
            <a:grpSpLocks/>
          </p:cNvGrpSpPr>
          <p:nvPr/>
        </p:nvGrpSpPr>
        <p:grpSpPr bwMode="auto">
          <a:xfrm>
            <a:off x="0" y="609600"/>
            <a:ext cx="9161463" cy="1676400"/>
            <a:chOff x="0" y="2895600"/>
            <a:chExt cx="9161969" cy="1677035"/>
          </a:xfrm>
        </p:grpSpPr>
        <p:pic>
          <p:nvPicPr>
            <p:cNvPr id="4" name="Picture 8" descr="HD-ShadowLong.png">
              <a:extLst>
                <a:ext uri="{FF2B5EF4-FFF2-40B4-BE49-F238E27FC236}">
                  <a16:creationId xmlns:a16="http://schemas.microsoft.com/office/drawing/2014/main" id="{56E533AC-CB96-4F31-BD9B-8844E5DEF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HD-ShadowShort.png">
              <a:extLst>
                <a:ext uri="{FF2B5EF4-FFF2-40B4-BE49-F238E27FC236}">
                  <a16:creationId xmlns:a16="http://schemas.microsoft.com/office/drawing/2014/main" id="{A212847B-64AD-4B25-BC2A-AE6ADCF0B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C16C196-F4C9-419C-A772-420C88C016F8}"/>
                </a:ext>
              </a:extLst>
            </p:cNvPr>
            <p:cNvSpPr/>
            <p:nvPr/>
          </p:nvSpPr>
          <p:spPr bwMode="ltGray">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D7EFDB92-53E5-43EE-ACF7-1EA391649EA4}"/>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8" name="Date Placeholder 2">
            <a:extLst>
              <a:ext uri="{FF2B5EF4-FFF2-40B4-BE49-F238E27FC236}">
                <a16:creationId xmlns:a16="http://schemas.microsoft.com/office/drawing/2014/main" id="{3BE3F65F-270F-478D-93FD-A02C22299C9D}"/>
              </a:ext>
            </a:extLst>
          </p:cNvPr>
          <p:cNvSpPr>
            <a:spLocks noGrp="1"/>
          </p:cNvSpPr>
          <p:nvPr>
            <p:ph type="dt" sz="half" idx="10"/>
          </p:nvPr>
        </p:nvSpPr>
        <p:spPr/>
        <p:txBody>
          <a:bodyPr/>
          <a:lstStyle>
            <a:lvl1pPr>
              <a:defRPr/>
            </a:lvl1pPr>
          </a:lstStyle>
          <a:p>
            <a:pPr>
              <a:defRPr/>
            </a:pPr>
            <a:endParaRPr lang="en-US" altLang="en-US"/>
          </a:p>
        </p:txBody>
      </p:sp>
      <p:sp>
        <p:nvSpPr>
          <p:cNvPr id="9" name="Footer Placeholder 3">
            <a:extLst>
              <a:ext uri="{FF2B5EF4-FFF2-40B4-BE49-F238E27FC236}">
                <a16:creationId xmlns:a16="http://schemas.microsoft.com/office/drawing/2014/main" id="{6F772D63-5B8F-409B-928C-1239107FF597}"/>
              </a:ext>
            </a:extLst>
          </p:cNvPr>
          <p:cNvSpPr>
            <a:spLocks noGrp="1"/>
          </p:cNvSpPr>
          <p:nvPr>
            <p:ph type="ftr" sz="quarter" idx="11"/>
          </p:nvPr>
        </p:nvSpPr>
        <p:spPr/>
        <p:txBody>
          <a:bodyPr/>
          <a:lstStyle>
            <a:lvl1pPr>
              <a:defRPr/>
            </a:lvl1pPr>
          </a:lstStyle>
          <a:p>
            <a:pPr>
              <a:defRPr/>
            </a:pPr>
            <a:endParaRPr lang="en-US" altLang="en-US"/>
          </a:p>
        </p:txBody>
      </p:sp>
      <p:sp>
        <p:nvSpPr>
          <p:cNvPr id="10" name="Slide Number Placeholder 4">
            <a:extLst>
              <a:ext uri="{FF2B5EF4-FFF2-40B4-BE49-F238E27FC236}">
                <a16:creationId xmlns:a16="http://schemas.microsoft.com/office/drawing/2014/main" id="{0DF6D0CC-F3AF-4FE2-A15A-E1E6853B0F0E}"/>
              </a:ext>
            </a:extLst>
          </p:cNvPr>
          <p:cNvSpPr>
            <a:spLocks noGrp="1"/>
          </p:cNvSpPr>
          <p:nvPr>
            <p:ph type="sldNum" sz="quarter" idx="12"/>
          </p:nvPr>
        </p:nvSpPr>
        <p:spPr/>
        <p:txBody>
          <a:bodyPr/>
          <a:lstStyle>
            <a:lvl1pPr>
              <a:defRPr/>
            </a:lvl1pPr>
          </a:lstStyle>
          <a:p>
            <a:pPr>
              <a:defRPr/>
            </a:pPr>
            <a:fld id="{99CC8C43-F0E4-4016-AED5-2C8E2E07E573}" type="slidenum">
              <a:rPr lang="en-US" altLang="en-US"/>
              <a:pPr>
                <a:defRPr/>
              </a:pPr>
              <a:t>‹#›</a:t>
            </a:fld>
            <a:endParaRPr lang="en-US" altLang="en-US"/>
          </a:p>
        </p:txBody>
      </p:sp>
    </p:spTree>
    <p:extLst>
      <p:ext uri="{BB962C8B-B14F-4D97-AF65-F5344CB8AC3E}">
        <p14:creationId xmlns:p14="http://schemas.microsoft.com/office/powerpoint/2010/main" val="3782925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HD-ShadowShort.png">
            <a:extLst>
              <a:ext uri="{FF2B5EF4-FFF2-40B4-BE49-F238E27FC236}">
                <a16:creationId xmlns:a16="http://schemas.microsoft.com/office/drawing/2014/main" id="{5129C144-7E39-4508-B45B-FD31879AC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9871"/>
          <a:stretch>
            <a:fillRect/>
          </a:stretch>
        </p:blipFill>
        <p:spPr bwMode="auto">
          <a:xfrm>
            <a:off x="7716838" y="1973263"/>
            <a:ext cx="144462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AFAD355-7A3B-4454-98C9-2E161300156B}"/>
              </a:ext>
            </a:extLst>
          </p:cNvPr>
          <p:cNvSpPr/>
          <p:nvPr/>
        </p:nvSpPr>
        <p:spPr>
          <a:xfrm>
            <a:off x="7710488" y="609600"/>
            <a:ext cx="1433512"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a:extLst>
              <a:ext uri="{FF2B5EF4-FFF2-40B4-BE49-F238E27FC236}">
                <a16:creationId xmlns:a16="http://schemas.microsoft.com/office/drawing/2014/main" id="{E024EC6A-04F9-4CF0-A5C9-EC6F6854D19C}"/>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2">
            <a:extLst>
              <a:ext uri="{FF2B5EF4-FFF2-40B4-BE49-F238E27FC236}">
                <a16:creationId xmlns:a16="http://schemas.microsoft.com/office/drawing/2014/main" id="{9A782469-0868-4EFC-AC0A-73739C80196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3">
            <a:extLst>
              <a:ext uri="{FF2B5EF4-FFF2-40B4-BE49-F238E27FC236}">
                <a16:creationId xmlns:a16="http://schemas.microsoft.com/office/drawing/2014/main" id="{AA3E1CDA-9721-4B9F-AAB1-5BEA202E1C36}"/>
              </a:ext>
            </a:extLst>
          </p:cNvPr>
          <p:cNvSpPr>
            <a:spLocks noGrp="1"/>
          </p:cNvSpPr>
          <p:nvPr>
            <p:ph type="sldNum" sz="quarter" idx="12"/>
          </p:nvPr>
        </p:nvSpPr>
        <p:spPr/>
        <p:txBody>
          <a:bodyPr/>
          <a:lstStyle>
            <a:lvl1pPr>
              <a:defRPr/>
            </a:lvl1pPr>
          </a:lstStyle>
          <a:p>
            <a:pPr>
              <a:defRPr/>
            </a:pPr>
            <a:fld id="{6D2163AD-302A-4109-9338-2C19E97ECD60}" type="slidenum">
              <a:rPr lang="en-US" altLang="en-US"/>
              <a:pPr>
                <a:defRPr/>
              </a:pPr>
              <a:t>‹#›</a:t>
            </a:fld>
            <a:endParaRPr lang="en-US" altLang="en-US"/>
          </a:p>
        </p:txBody>
      </p:sp>
    </p:spTree>
    <p:extLst>
      <p:ext uri="{BB962C8B-B14F-4D97-AF65-F5344CB8AC3E}">
        <p14:creationId xmlns:p14="http://schemas.microsoft.com/office/powerpoint/2010/main" val="3663529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2A8853A8-F6D5-412E-9764-59DD2083343C}"/>
              </a:ext>
            </a:extLst>
          </p:cNvPr>
          <p:cNvGrpSpPr>
            <a:grpSpLocks/>
          </p:cNvGrpSpPr>
          <p:nvPr/>
        </p:nvGrpSpPr>
        <p:grpSpPr bwMode="auto">
          <a:xfrm>
            <a:off x="0" y="609600"/>
            <a:ext cx="9161463" cy="1676400"/>
            <a:chOff x="0" y="2895600"/>
            <a:chExt cx="9161969" cy="1677035"/>
          </a:xfrm>
        </p:grpSpPr>
        <p:pic>
          <p:nvPicPr>
            <p:cNvPr id="6" name="Picture 8" descr="HD-ShadowLong.png">
              <a:extLst>
                <a:ext uri="{FF2B5EF4-FFF2-40B4-BE49-F238E27FC236}">
                  <a16:creationId xmlns:a16="http://schemas.microsoft.com/office/drawing/2014/main" id="{3DCCFF25-30F6-48C0-B151-8E7A2996D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D-ShadowShort.png">
              <a:extLst>
                <a:ext uri="{FF2B5EF4-FFF2-40B4-BE49-F238E27FC236}">
                  <a16:creationId xmlns:a16="http://schemas.microsoft.com/office/drawing/2014/main" id="{3BF85F08-E120-495F-9FB5-C89C304A5D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B536B4E3-0C0B-4154-B6E0-AAB139EC1D73}"/>
                </a:ext>
              </a:extLst>
            </p:cNvPr>
            <p:cNvSpPr/>
            <p:nvPr/>
          </p:nvSpPr>
          <p:spPr bwMode="ltGray">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2733C68C-428D-4C46-9F04-FB487F84DD94}"/>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4">
            <a:extLst>
              <a:ext uri="{FF2B5EF4-FFF2-40B4-BE49-F238E27FC236}">
                <a16:creationId xmlns:a16="http://schemas.microsoft.com/office/drawing/2014/main" id="{C9D69917-585E-4C61-9A72-093BC830D12E}"/>
              </a:ext>
            </a:extLst>
          </p:cNvPr>
          <p:cNvSpPr>
            <a:spLocks noGrp="1"/>
          </p:cNvSpPr>
          <p:nvPr>
            <p:ph type="dt" sz="half" idx="10"/>
          </p:nvPr>
        </p:nvSpPr>
        <p:spPr/>
        <p:txBody>
          <a:bodyPr/>
          <a:lstStyle>
            <a:lvl1pPr>
              <a:defRPr/>
            </a:lvl1pPr>
          </a:lstStyle>
          <a:p>
            <a:pPr>
              <a:defRPr/>
            </a:pPr>
            <a:endParaRPr lang="en-US" altLang="en-US"/>
          </a:p>
        </p:txBody>
      </p:sp>
      <p:sp>
        <p:nvSpPr>
          <p:cNvPr id="11" name="Footer Placeholder 5">
            <a:extLst>
              <a:ext uri="{FF2B5EF4-FFF2-40B4-BE49-F238E27FC236}">
                <a16:creationId xmlns:a16="http://schemas.microsoft.com/office/drawing/2014/main" id="{A8EB19FD-49EB-44D6-A6EB-C4011AFC7935}"/>
              </a:ext>
            </a:extLst>
          </p:cNvPr>
          <p:cNvSpPr>
            <a:spLocks noGrp="1"/>
          </p:cNvSpPr>
          <p:nvPr>
            <p:ph type="ftr" sz="quarter" idx="11"/>
          </p:nvPr>
        </p:nvSpPr>
        <p:spPr/>
        <p:txBody>
          <a:bodyPr/>
          <a:lstStyle>
            <a:lvl1pPr>
              <a:defRPr/>
            </a:lvl1pPr>
          </a:lstStyle>
          <a:p>
            <a:pPr>
              <a:defRPr/>
            </a:pPr>
            <a:endParaRPr lang="en-US" altLang="en-US"/>
          </a:p>
        </p:txBody>
      </p:sp>
      <p:sp>
        <p:nvSpPr>
          <p:cNvPr id="12" name="Slide Number Placeholder 6">
            <a:extLst>
              <a:ext uri="{FF2B5EF4-FFF2-40B4-BE49-F238E27FC236}">
                <a16:creationId xmlns:a16="http://schemas.microsoft.com/office/drawing/2014/main" id="{AFAC13CF-051C-4C44-9A6F-71E90B124478}"/>
              </a:ext>
            </a:extLst>
          </p:cNvPr>
          <p:cNvSpPr>
            <a:spLocks noGrp="1"/>
          </p:cNvSpPr>
          <p:nvPr>
            <p:ph type="sldNum" sz="quarter" idx="12"/>
          </p:nvPr>
        </p:nvSpPr>
        <p:spPr/>
        <p:txBody>
          <a:bodyPr/>
          <a:lstStyle>
            <a:lvl1pPr>
              <a:defRPr/>
            </a:lvl1pPr>
          </a:lstStyle>
          <a:p>
            <a:pPr>
              <a:defRPr/>
            </a:pPr>
            <a:fld id="{225DB3D2-C080-4E48-B637-6C81BDE4B6C2}" type="slidenum">
              <a:rPr lang="en-US" altLang="en-US"/>
              <a:pPr>
                <a:defRPr/>
              </a:pPr>
              <a:t>‹#›</a:t>
            </a:fld>
            <a:endParaRPr lang="en-US" altLang="en-US"/>
          </a:p>
        </p:txBody>
      </p:sp>
    </p:spTree>
    <p:extLst>
      <p:ext uri="{BB962C8B-B14F-4D97-AF65-F5344CB8AC3E}">
        <p14:creationId xmlns:p14="http://schemas.microsoft.com/office/powerpoint/2010/main" val="245301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4B5EEFBF-E22A-461C-BDAD-531B9C1176DD}"/>
              </a:ext>
            </a:extLst>
          </p:cNvPr>
          <p:cNvGrpSpPr>
            <a:grpSpLocks/>
          </p:cNvGrpSpPr>
          <p:nvPr/>
        </p:nvGrpSpPr>
        <p:grpSpPr bwMode="auto">
          <a:xfrm>
            <a:off x="0" y="609600"/>
            <a:ext cx="9161463" cy="1676400"/>
            <a:chOff x="0" y="2895600"/>
            <a:chExt cx="9161969" cy="1677035"/>
          </a:xfrm>
        </p:grpSpPr>
        <p:pic>
          <p:nvPicPr>
            <p:cNvPr id="6" name="Picture 8" descr="HD-ShadowLong.png">
              <a:extLst>
                <a:ext uri="{FF2B5EF4-FFF2-40B4-BE49-F238E27FC236}">
                  <a16:creationId xmlns:a16="http://schemas.microsoft.com/office/drawing/2014/main" id="{E455C905-FE30-4B5F-A807-8415DA468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D-ShadowShort.png">
              <a:extLst>
                <a:ext uri="{FF2B5EF4-FFF2-40B4-BE49-F238E27FC236}">
                  <a16:creationId xmlns:a16="http://schemas.microsoft.com/office/drawing/2014/main" id="{6A1066E6-9504-4444-AE1B-B33FB8DDB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207CCD59-218E-427D-BBAE-B187B0E5909D}"/>
                </a:ext>
              </a:extLst>
            </p:cNvPr>
            <p:cNvSpPr/>
            <p:nvPr/>
          </p:nvSpPr>
          <p:spPr bwMode="ltGray">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53A565D-623C-4C0E-A951-375977854488}"/>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4">
            <a:extLst>
              <a:ext uri="{FF2B5EF4-FFF2-40B4-BE49-F238E27FC236}">
                <a16:creationId xmlns:a16="http://schemas.microsoft.com/office/drawing/2014/main" id="{93A8AEA1-985D-483C-8DFB-428A06805051}"/>
              </a:ext>
            </a:extLst>
          </p:cNvPr>
          <p:cNvSpPr>
            <a:spLocks noGrp="1"/>
          </p:cNvSpPr>
          <p:nvPr>
            <p:ph type="dt" sz="half" idx="10"/>
          </p:nvPr>
        </p:nvSpPr>
        <p:spPr/>
        <p:txBody>
          <a:bodyPr/>
          <a:lstStyle>
            <a:lvl1pPr>
              <a:defRPr/>
            </a:lvl1pPr>
          </a:lstStyle>
          <a:p>
            <a:pPr>
              <a:defRPr/>
            </a:pPr>
            <a:endParaRPr lang="en-US" altLang="en-US"/>
          </a:p>
        </p:txBody>
      </p:sp>
      <p:sp>
        <p:nvSpPr>
          <p:cNvPr id="11" name="Footer Placeholder 5">
            <a:extLst>
              <a:ext uri="{FF2B5EF4-FFF2-40B4-BE49-F238E27FC236}">
                <a16:creationId xmlns:a16="http://schemas.microsoft.com/office/drawing/2014/main" id="{4FD3D06D-516B-41E8-BED3-2DB768B1C195}"/>
              </a:ext>
            </a:extLst>
          </p:cNvPr>
          <p:cNvSpPr>
            <a:spLocks noGrp="1"/>
          </p:cNvSpPr>
          <p:nvPr>
            <p:ph type="ftr" sz="quarter" idx="11"/>
          </p:nvPr>
        </p:nvSpPr>
        <p:spPr/>
        <p:txBody>
          <a:bodyPr/>
          <a:lstStyle>
            <a:lvl1pPr>
              <a:defRPr/>
            </a:lvl1pPr>
          </a:lstStyle>
          <a:p>
            <a:pPr>
              <a:defRPr/>
            </a:pPr>
            <a:endParaRPr lang="en-US" altLang="en-US"/>
          </a:p>
        </p:txBody>
      </p:sp>
      <p:sp>
        <p:nvSpPr>
          <p:cNvPr id="12" name="Slide Number Placeholder 6">
            <a:extLst>
              <a:ext uri="{FF2B5EF4-FFF2-40B4-BE49-F238E27FC236}">
                <a16:creationId xmlns:a16="http://schemas.microsoft.com/office/drawing/2014/main" id="{C33848F4-4D20-457D-9D2A-7208826F94F4}"/>
              </a:ext>
            </a:extLst>
          </p:cNvPr>
          <p:cNvSpPr>
            <a:spLocks noGrp="1"/>
          </p:cNvSpPr>
          <p:nvPr>
            <p:ph type="sldNum" sz="quarter" idx="12"/>
          </p:nvPr>
        </p:nvSpPr>
        <p:spPr/>
        <p:txBody>
          <a:bodyPr/>
          <a:lstStyle>
            <a:lvl1pPr>
              <a:defRPr/>
            </a:lvl1pPr>
          </a:lstStyle>
          <a:p>
            <a:pPr>
              <a:defRPr/>
            </a:pPr>
            <a:fld id="{6B36EA0C-4C18-4243-879E-23F79D90C2DF}" type="slidenum">
              <a:rPr lang="en-US" altLang="en-US"/>
              <a:pPr>
                <a:defRPr/>
              </a:pPr>
              <a:t>‹#›</a:t>
            </a:fld>
            <a:endParaRPr lang="en-US" altLang="en-US"/>
          </a:p>
        </p:txBody>
      </p:sp>
    </p:spTree>
    <p:extLst>
      <p:ext uri="{BB962C8B-B14F-4D97-AF65-F5344CB8AC3E}">
        <p14:creationId xmlns:p14="http://schemas.microsoft.com/office/powerpoint/2010/main" val="32575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78925"/>
            </a:gs>
            <a:gs pos="50000">
              <a:srgbClr val="D54209"/>
            </a:gs>
            <a:gs pos="100000">
              <a:srgbClr val="8D0000"/>
            </a:gs>
          </a:gsLst>
          <a:lin ang="2520000"/>
        </a:gradFill>
        <a:effectLst/>
      </p:bgPr>
    </p:bg>
    <p:spTree>
      <p:nvGrpSpPr>
        <p:cNvPr id="1" name=""/>
        <p:cNvGrpSpPr/>
        <p:nvPr/>
      </p:nvGrpSpPr>
      <p:grpSpPr>
        <a:xfrm>
          <a:off x="0" y="0"/>
          <a:ext cx="0" cy="0"/>
          <a:chOff x="0" y="0"/>
          <a:chExt cx="0" cy="0"/>
        </a:xfrm>
      </p:grpSpPr>
      <p:pic>
        <p:nvPicPr>
          <p:cNvPr id="1026" name="Picture 3" descr="C:\Users\James\Desktop\msft\Berlin\build Assets\hashOverlaySD-FullResolve.png">
            <a:extLst>
              <a:ext uri="{FF2B5EF4-FFF2-40B4-BE49-F238E27FC236}">
                <a16:creationId xmlns:a16="http://schemas.microsoft.com/office/drawing/2014/main" id="{5DEDE800-FA28-4C67-B3BC-55EEE845D55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B169917D-9BE0-433A-99A1-BE2E29A27059}"/>
              </a:ext>
            </a:extLst>
          </p:cNvPr>
          <p:cNvSpPr>
            <a:spLocks noGrp="1" noChangeArrowheads="1"/>
          </p:cNvSpPr>
          <p:nvPr>
            <p:ph type="title"/>
          </p:nvPr>
        </p:nvSpPr>
        <p:spPr bwMode="auto">
          <a:xfrm>
            <a:off x="531813" y="752475"/>
            <a:ext cx="68961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6D80489B-1955-4654-BAC0-76E0B04B1A04}"/>
              </a:ext>
            </a:extLst>
          </p:cNvPr>
          <p:cNvSpPr>
            <a:spLocks noGrp="1" noChangeArrowheads="1"/>
          </p:cNvSpPr>
          <p:nvPr>
            <p:ph type="body" idx="1"/>
          </p:nvPr>
        </p:nvSpPr>
        <p:spPr bwMode="auto">
          <a:xfrm>
            <a:off x="533400" y="2336800"/>
            <a:ext cx="6888163"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E093EF8-B612-429C-A9C5-2346F003EACB}"/>
              </a:ext>
            </a:extLst>
          </p:cNvPr>
          <p:cNvSpPr>
            <a:spLocks noGrp="1"/>
          </p:cNvSpPr>
          <p:nvPr>
            <p:ph type="dt" sz="half" idx="2"/>
          </p:nvPr>
        </p:nvSpPr>
        <p:spPr>
          <a:xfrm>
            <a:off x="5367338" y="5935663"/>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9465DB68-DDEF-4B7A-B54D-F91FF661804C}"/>
              </a:ext>
            </a:extLst>
          </p:cNvPr>
          <p:cNvSpPr>
            <a:spLocks noGrp="1"/>
          </p:cNvSpPr>
          <p:nvPr>
            <p:ph type="ftr" sz="quarter" idx="3"/>
          </p:nvPr>
        </p:nvSpPr>
        <p:spPr>
          <a:xfrm>
            <a:off x="533400" y="5935663"/>
            <a:ext cx="4833938" cy="365125"/>
          </a:xfrm>
          <a:prstGeom prst="rect">
            <a:avLst/>
          </a:prstGeom>
        </p:spPr>
        <p:txBody>
          <a:bodyPr vert="horz" lIns="91440" tIns="45720" rIns="91440" bIns="45720" rtlCol="0" anchor="ctr"/>
          <a:lstStyle>
            <a:lvl1pPr algn="l" eaLnBrk="1" fontAlgn="auto" hangingPunct="1">
              <a:spcBef>
                <a:spcPts val="0"/>
              </a:spcBef>
              <a:spcAft>
                <a:spcPts val="0"/>
              </a:spcAft>
              <a:defRPr sz="105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B6A061F-3C65-409C-B161-5505EBBFC675}"/>
              </a:ext>
            </a:extLst>
          </p:cNvPr>
          <p:cNvSpPr>
            <a:spLocks noGrp="1"/>
          </p:cNvSpPr>
          <p:nvPr>
            <p:ph type="sldNum" sz="quarter" idx="4"/>
          </p:nvPr>
        </p:nvSpPr>
        <p:spPr>
          <a:xfrm>
            <a:off x="7848600" y="752475"/>
            <a:ext cx="1157288" cy="1092200"/>
          </a:xfrm>
          <a:prstGeom prst="rect">
            <a:avLst/>
          </a:prstGeom>
        </p:spPr>
        <p:txBody>
          <a:bodyPr vert="horz" lIns="91440" tIns="45720" rIns="91440" bIns="45720" rtlCol="0" anchor="ctr"/>
          <a:lstStyle>
            <a:lvl1pPr algn="l" eaLnBrk="1" fontAlgn="auto" hangingPunct="1">
              <a:spcBef>
                <a:spcPts val="0"/>
              </a:spcBef>
              <a:spcAft>
                <a:spcPts val="0"/>
              </a:spcAft>
              <a:defRPr sz="3600">
                <a:solidFill>
                  <a:schemeClr val="tx1">
                    <a:tint val="75000"/>
                  </a:schemeClr>
                </a:solidFill>
                <a:latin typeface="+mn-lt"/>
              </a:defRPr>
            </a:lvl1pPr>
          </a:lstStyle>
          <a:p>
            <a:pPr>
              <a:defRPr/>
            </a:pPr>
            <a:fld id="{D444140A-8C9E-40E9-98DF-5F1C80E0258B}"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Lst>
  <p:txStyles>
    <p:title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2pPr>
      <a:lvl3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3pPr>
      <a:lvl4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4pPr>
      <a:lvl5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5pPr>
      <a:lvl6pPr marL="457200" algn="l" rtl="0" fontAlgn="base">
        <a:lnSpc>
          <a:spcPct val="90000"/>
        </a:lnSpc>
        <a:spcBef>
          <a:spcPct val="0"/>
        </a:spcBef>
        <a:spcAft>
          <a:spcPct val="0"/>
        </a:spcAft>
        <a:defRPr sz="3600">
          <a:solidFill>
            <a:schemeClr val="tx1"/>
          </a:solidFill>
          <a:latin typeface="Trebuchet MS" panose="020B0603020202020204" pitchFamily="34" charset="0"/>
        </a:defRPr>
      </a:lvl6pPr>
      <a:lvl7pPr marL="914400" algn="l" rtl="0" fontAlgn="base">
        <a:lnSpc>
          <a:spcPct val="90000"/>
        </a:lnSpc>
        <a:spcBef>
          <a:spcPct val="0"/>
        </a:spcBef>
        <a:spcAft>
          <a:spcPct val="0"/>
        </a:spcAft>
        <a:defRPr sz="3600">
          <a:solidFill>
            <a:schemeClr val="tx1"/>
          </a:solidFill>
          <a:latin typeface="Trebuchet MS" panose="020B0603020202020204" pitchFamily="34" charset="0"/>
        </a:defRPr>
      </a:lvl7pPr>
      <a:lvl8pPr marL="1371600" algn="l" rtl="0" fontAlgn="base">
        <a:lnSpc>
          <a:spcPct val="90000"/>
        </a:lnSpc>
        <a:spcBef>
          <a:spcPct val="0"/>
        </a:spcBef>
        <a:spcAft>
          <a:spcPct val="0"/>
        </a:spcAft>
        <a:defRPr sz="3600">
          <a:solidFill>
            <a:schemeClr val="tx1"/>
          </a:solidFill>
          <a:latin typeface="Trebuchet MS" panose="020B0603020202020204" pitchFamily="34" charset="0"/>
        </a:defRPr>
      </a:lvl8pPr>
      <a:lvl9pPr marL="1828800" algn="l" rtl="0" fontAlgn="base">
        <a:lnSpc>
          <a:spcPct val="90000"/>
        </a:lnSpc>
        <a:spcBef>
          <a:spcPct val="0"/>
        </a:spcBef>
        <a:spcAft>
          <a:spcPct val="0"/>
        </a:spcAft>
        <a:defRPr sz="3600">
          <a:solidFill>
            <a:schemeClr val="tx1"/>
          </a:solidFill>
          <a:latin typeface="Trebuchet MS" panose="020B0603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a:extLst>
              <a:ext uri="{FF2B5EF4-FFF2-40B4-BE49-F238E27FC236}">
                <a16:creationId xmlns:a16="http://schemas.microsoft.com/office/drawing/2014/main" id="{310187E0-AAB7-4486-9317-52C960834CF5}"/>
              </a:ext>
            </a:extLst>
          </p:cNvPr>
          <p:cNvSpPr>
            <a:spLocks noGrp="1" noChangeArrowheads="1"/>
          </p:cNvSpPr>
          <p:nvPr>
            <p:ph type="ctrTitle"/>
          </p:nvPr>
        </p:nvSpPr>
        <p:spPr>
          <a:xfrm>
            <a:off x="509588" y="2733675"/>
            <a:ext cx="6070600" cy="1373188"/>
          </a:xfrm>
        </p:spPr>
        <p:txBody>
          <a:bodyPr/>
          <a:lstStyle/>
          <a:p>
            <a:pPr eaLnBrk="1" hangingPunct="1"/>
            <a:r>
              <a:rPr lang="en-US" altLang="en-US"/>
              <a:t>PMPD</a:t>
            </a:r>
            <a:br>
              <a:rPr lang="en-US" altLang="en-US"/>
            </a:br>
            <a:r>
              <a:rPr lang="en-US" altLang="en-US"/>
              <a:t>CARE </a:t>
            </a:r>
            <a:r>
              <a:rPr lang="en-US" altLang="en-US" sz="3600"/>
              <a:t>Project Involvement </a:t>
            </a:r>
            <a:endParaRPr lang="en-US" altLang="en-US"/>
          </a:p>
        </p:txBody>
      </p:sp>
      <p:sp>
        <p:nvSpPr>
          <p:cNvPr id="21507" name="Subtitle 4">
            <a:extLst>
              <a:ext uri="{FF2B5EF4-FFF2-40B4-BE49-F238E27FC236}">
                <a16:creationId xmlns:a16="http://schemas.microsoft.com/office/drawing/2014/main" id="{92B1F801-1CC9-4256-921F-C941B85ED801}"/>
              </a:ext>
            </a:extLst>
          </p:cNvPr>
          <p:cNvSpPr>
            <a:spLocks noGrp="1" noChangeArrowheads="1"/>
          </p:cNvSpPr>
          <p:nvPr>
            <p:ph type="subTitle" idx="1"/>
          </p:nvPr>
        </p:nvSpPr>
        <p:spPr>
          <a:xfrm>
            <a:off x="509588" y="4394200"/>
            <a:ext cx="6108700" cy="1117600"/>
          </a:xfrm>
        </p:spPr>
        <p:txBody>
          <a:bodyPr/>
          <a:lstStyle/>
          <a:p>
            <a:pPr eaLnBrk="1" hangingPunct="1"/>
            <a:r>
              <a:rPr lang="en-US" altLang="en-US"/>
              <a:t>Dan Viviano</a:t>
            </a:r>
          </a:p>
          <a:p>
            <a:pPr eaLnBrk="1" hangingPunct="1"/>
            <a:r>
              <a:rPr lang="en-US" altLang="en-US"/>
              <a:t>Assistant Director, Animal Facility Projects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BB4B2EB-FE71-4184-98E5-54C2A7FD5076}"/>
              </a:ext>
            </a:extLst>
          </p:cNvPr>
          <p:cNvSpPr>
            <a:spLocks noGrp="1" noChangeArrowheads="1"/>
          </p:cNvSpPr>
          <p:nvPr>
            <p:ph type="title"/>
          </p:nvPr>
        </p:nvSpPr>
        <p:spPr/>
        <p:txBody>
          <a:bodyPr/>
          <a:lstStyle/>
          <a:p>
            <a:pPr eaLnBrk="1" hangingPunct="1"/>
            <a:r>
              <a:rPr lang="en-US" altLang="en-US"/>
              <a:t>Ceilings</a:t>
            </a:r>
          </a:p>
        </p:txBody>
      </p:sp>
      <p:sp>
        <p:nvSpPr>
          <p:cNvPr id="126979" name="Rectangle 3">
            <a:extLst>
              <a:ext uri="{FF2B5EF4-FFF2-40B4-BE49-F238E27FC236}">
                <a16:creationId xmlns:a16="http://schemas.microsoft.com/office/drawing/2014/main" id="{D762FC2E-2726-407E-ACEB-0A5ED17A3005}"/>
              </a:ext>
            </a:extLst>
          </p:cNvPr>
          <p:cNvSpPr>
            <a:spLocks noGrp="1" noChangeArrowheads="1"/>
          </p:cNvSpPr>
          <p:nvPr>
            <p:ph idx="1"/>
          </p:nvPr>
        </p:nvSpPr>
        <p:spPr/>
        <p:txBody>
          <a:bodyPr rtlCol="0">
            <a:normAutofit fontScale="85000" lnSpcReduction="20000"/>
          </a:bodyPr>
          <a:lstStyle/>
          <a:p>
            <a:pPr eaLnBrk="1" fontAlgn="auto" hangingPunct="1">
              <a:spcAft>
                <a:spcPts val="0"/>
              </a:spcAft>
              <a:defRPr/>
            </a:pPr>
            <a:r>
              <a:rPr lang="en-US" altLang="en-US" dirty="0"/>
              <a:t>Ceilings should be smooth, moisture-resistant, and free of imperfect junctions</a:t>
            </a:r>
          </a:p>
          <a:p>
            <a:pPr eaLnBrk="1" fontAlgn="auto" hangingPunct="1">
              <a:spcAft>
                <a:spcPts val="0"/>
              </a:spcAft>
              <a:defRPr/>
            </a:pPr>
            <a:r>
              <a:rPr lang="en-US" altLang="en-US" dirty="0"/>
              <a:t>Surface materials should be capable of withstanding cleaning with detergents and disinfectants</a:t>
            </a:r>
          </a:p>
          <a:p>
            <a:pPr eaLnBrk="1" fontAlgn="auto" hangingPunct="1">
              <a:lnSpc>
                <a:spcPct val="120000"/>
              </a:lnSpc>
              <a:spcAft>
                <a:spcPts val="0"/>
              </a:spcAft>
              <a:defRPr/>
            </a:pPr>
            <a:r>
              <a:rPr lang="en-US" dirty="0"/>
              <a:t>Suspended ceilings are generally undesirable in animal holding rooms unless they are sealed from the space above with gaskets and clips. When used, they should be fabricated of impervious materials, have a washable surface, and be free of imperfect junctions.</a:t>
            </a:r>
          </a:p>
          <a:p>
            <a:pPr eaLnBrk="1" fontAlgn="auto" hangingPunct="1">
              <a:lnSpc>
                <a:spcPct val="120000"/>
              </a:lnSpc>
              <a:spcAft>
                <a:spcPts val="0"/>
              </a:spcAft>
              <a:defRPr/>
            </a:pPr>
            <a:r>
              <a:rPr lang="en-US" dirty="0"/>
              <a:t> Exposed plumbing, ductwork, and light fixtures are undesirable unless the surfaces can be readily cleaned.</a:t>
            </a:r>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422BC9D-7E99-47FD-BCEE-50CA9FE73D7B}"/>
              </a:ext>
            </a:extLst>
          </p:cNvPr>
          <p:cNvSpPr>
            <a:spLocks noGrp="1" noChangeArrowheads="1"/>
          </p:cNvSpPr>
          <p:nvPr>
            <p:ph type="title"/>
          </p:nvPr>
        </p:nvSpPr>
        <p:spPr/>
        <p:txBody>
          <a:bodyPr/>
          <a:lstStyle/>
          <a:p>
            <a:pPr eaLnBrk="1" hangingPunct="1"/>
            <a:r>
              <a:rPr lang="en-US" altLang="en-US"/>
              <a:t>Heating, Ventilation, and</a:t>
            </a:r>
            <a:br>
              <a:rPr lang="en-US" altLang="en-US"/>
            </a:br>
            <a:r>
              <a:rPr lang="en-US" altLang="en-US"/>
              <a:t>Air-Conditioning (HVAC)</a:t>
            </a:r>
          </a:p>
        </p:txBody>
      </p:sp>
      <p:sp>
        <p:nvSpPr>
          <p:cNvPr id="128003" name="Rectangle 3">
            <a:extLst>
              <a:ext uri="{FF2B5EF4-FFF2-40B4-BE49-F238E27FC236}">
                <a16:creationId xmlns:a16="http://schemas.microsoft.com/office/drawing/2014/main" id="{A5B495AD-2229-4A26-BE08-246DA645A1CA}"/>
              </a:ext>
            </a:extLst>
          </p:cNvPr>
          <p:cNvSpPr>
            <a:spLocks noGrp="1" noChangeArrowheads="1"/>
          </p:cNvSpPr>
          <p:nvPr>
            <p:ph idx="1"/>
          </p:nvPr>
        </p:nvSpPr>
        <p:spPr/>
        <p:txBody>
          <a:bodyPr rtlCol="0">
            <a:normAutofit fontScale="92500"/>
          </a:bodyPr>
          <a:lstStyle/>
          <a:p>
            <a:pPr eaLnBrk="1" fontAlgn="auto" hangingPunct="1">
              <a:spcAft>
                <a:spcPts val="0"/>
              </a:spcAft>
              <a:defRPr/>
            </a:pPr>
            <a:r>
              <a:rPr lang="en-US" altLang="en-US" dirty="0"/>
              <a:t>Temperature is best regulated by having thermostatic control for each room</a:t>
            </a:r>
          </a:p>
          <a:p>
            <a:pPr eaLnBrk="1" fontAlgn="auto" hangingPunct="1">
              <a:spcAft>
                <a:spcPts val="0"/>
              </a:spcAft>
              <a:defRPr/>
            </a:pPr>
            <a:r>
              <a:rPr lang="en-US" altLang="en-US" dirty="0"/>
              <a:t>It is essential that life-threatening heat accumulation or loss be prevented during mechanical failure</a:t>
            </a:r>
          </a:p>
          <a:p>
            <a:pPr eaLnBrk="1" fontAlgn="auto" hangingPunct="1">
              <a:spcAft>
                <a:spcPts val="0"/>
              </a:spcAft>
              <a:defRPr/>
            </a:pPr>
            <a:r>
              <a:rPr lang="en-US" altLang="en-US" dirty="0"/>
              <a:t>Consideration should be given to the regulation of air-pressure differentials in surgical, procedural, housing, and service areas</a:t>
            </a:r>
          </a:p>
          <a:p>
            <a:pPr eaLnBrk="1" fontAlgn="auto" hangingPunct="1">
              <a:lnSpc>
                <a:spcPct val="100000"/>
              </a:lnSpc>
              <a:spcAft>
                <a:spcPts val="0"/>
              </a:spcAft>
              <a:defRPr/>
            </a:pPr>
            <a:r>
              <a:rPr lang="en-US" altLang="en-US" dirty="0"/>
              <a:t>A system should be capable of adjustments in temperatures of </a:t>
            </a:r>
            <a:r>
              <a:rPr lang="en-US" altLang="en-US" dirty="0">
                <a:sym typeface="Symbol" panose="05050102010706020507" pitchFamily="18" charset="2"/>
              </a:rPr>
              <a:t>1ºC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5A7FF00-4D70-4701-BB57-F197D326E0E3}"/>
              </a:ext>
            </a:extLst>
          </p:cNvPr>
          <p:cNvSpPr>
            <a:spLocks noGrp="1" noChangeArrowheads="1"/>
          </p:cNvSpPr>
          <p:nvPr>
            <p:ph type="title"/>
          </p:nvPr>
        </p:nvSpPr>
        <p:spPr/>
        <p:txBody>
          <a:bodyPr/>
          <a:lstStyle/>
          <a:p>
            <a:pPr eaLnBrk="1" hangingPunct="1"/>
            <a:r>
              <a:rPr lang="en-US" altLang="en-US"/>
              <a:t>Lighting</a:t>
            </a:r>
          </a:p>
        </p:txBody>
      </p:sp>
      <p:sp>
        <p:nvSpPr>
          <p:cNvPr id="33795" name="Rectangle 3">
            <a:extLst>
              <a:ext uri="{FF2B5EF4-FFF2-40B4-BE49-F238E27FC236}">
                <a16:creationId xmlns:a16="http://schemas.microsoft.com/office/drawing/2014/main" id="{AA517AB9-FD21-42B8-A71E-48B63D7F1267}"/>
              </a:ext>
            </a:extLst>
          </p:cNvPr>
          <p:cNvSpPr>
            <a:spLocks noGrp="1" noChangeArrowheads="1"/>
          </p:cNvSpPr>
          <p:nvPr>
            <p:ph idx="1"/>
          </p:nvPr>
        </p:nvSpPr>
        <p:spPr/>
        <p:txBody>
          <a:bodyPr/>
          <a:lstStyle/>
          <a:p>
            <a:pPr eaLnBrk="1" hangingPunct="1"/>
            <a:r>
              <a:rPr lang="en-US" altLang="en-US"/>
              <a:t>Light fixtures, timers, switches, and outlets should be properly sealed to prevent vermin from living there</a:t>
            </a:r>
          </a:p>
          <a:p>
            <a:pPr eaLnBrk="1" hangingPunct="1">
              <a:lnSpc>
                <a:spcPct val="100000"/>
              </a:lnSpc>
            </a:pPr>
            <a:r>
              <a:rPr lang="en-US" altLang="en-US"/>
              <a:t>Light bulbs or fixtures should be equipped with protective covers to ensure the safety of the animals and personnel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B492D3D-9737-48A3-91F1-4EF8660C403F}"/>
              </a:ext>
            </a:extLst>
          </p:cNvPr>
          <p:cNvSpPr>
            <a:spLocks noGrp="1" noChangeArrowheads="1"/>
          </p:cNvSpPr>
          <p:nvPr>
            <p:ph type="title"/>
          </p:nvPr>
        </p:nvSpPr>
        <p:spPr/>
        <p:txBody>
          <a:bodyPr/>
          <a:lstStyle/>
          <a:p>
            <a:pPr eaLnBrk="1" hangingPunct="1"/>
            <a:r>
              <a:rPr lang="en-US" altLang="en-US"/>
              <a:t>Storage Areas</a:t>
            </a:r>
          </a:p>
        </p:txBody>
      </p:sp>
      <p:sp>
        <p:nvSpPr>
          <p:cNvPr id="130051" name="Rectangle 3">
            <a:extLst>
              <a:ext uri="{FF2B5EF4-FFF2-40B4-BE49-F238E27FC236}">
                <a16:creationId xmlns:a16="http://schemas.microsoft.com/office/drawing/2014/main" id="{C57CD150-4C2B-4C8C-B2C7-628E58579A8B}"/>
              </a:ext>
            </a:extLst>
          </p:cNvPr>
          <p:cNvSpPr>
            <a:spLocks noGrp="1" noChangeArrowheads="1"/>
          </p:cNvSpPr>
          <p:nvPr>
            <p:ph idx="1"/>
          </p:nvPr>
        </p:nvSpPr>
        <p:spPr/>
        <p:txBody>
          <a:bodyPr rtlCol="0">
            <a:normAutofit fontScale="85000" lnSpcReduction="10000"/>
          </a:bodyPr>
          <a:lstStyle/>
          <a:p>
            <a:pPr eaLnBrk="1" fontAlgn="auto" hangingPunct="1">
              <a:spcAft>
                <a:spcPts val="0"/>
              </a:spcAft>
              <a:defRPr/>
            </a:pPr>
            <a:r>
              <a:rPr lang="en-US" altLang="en-US" dirty="0"/>
              <a:t>Corridors used for passage of personnel or equipment are not appropriate storage areas</a:t>
            </a:r>
          </a:p>
          <a:p>
            <a:pPr eaLnBrk="1" fontAlgn="auto" hangingPunct="1">
              <a:lnSpc>
                <a:spcPct val="120000"/>
              </a:lnSpc>
              <a:spcAft>
                <a:spcPts val="0"/>
              </a:spcAft>
              <a:defRPr/>
            </a:pPr>
            <a:r>
              <a:rPr lang="en-US" altLang="en-US" dirty="0"/>
              <a:t>Bedding and food should be stored in a separate area in which materials that pose a risk of contamination from toxic or hazardous substances are not stored</a:t>
            </a:r>
          </a:p>
          <a:p>
            <a:pPr eaLnBrk="1" fontAlgn="auto" hangingPunct="1">
              <a:spcAft>
                <a:spcPts val="0"/>
              </a:spcAft>
              <a:defRPr/>
            </a:pPr>
            <a:r>
              <a:rPr lang="en-US" altLang="en-US" dirty="0"/>
              <a:t>Refuse storage areas should be </a:t>
            </a:r>
            <a:r>
              <a:rPr lang="en-US" altLang="en-US" dirty="0" err="1"/>
              <a:t>seperated</a:t>
            </a:r>
            <a:r>
              <a:rPr lang="en-US" altLang="en-US" dirty="0"/>
              <a:t> from other storage areas</a:t>
            </a:r>
          </a:p>
          <a:p>
            <a:pPr eaLnBrk="1" fontAlgn="auto" hangingPunct="1">
              <a:spcAft>
                <a:spcPts val="0"/>
              </a:spcAft>
              <a:defRPr/>
            </a:pPr>
            <a:r>
              <a:rPr lang="en-US" altLang="en-US" dirty="0"/>
              <a:t>Refrigerated storage, separated from other cold storage, is essential for storage of dead animals and animal tissue waste, and should be kept below 7°C to reduce putrefaction of wastes and animal carcasses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021A24D-4C52-4611-984E-4D92CFD8A72B}"/>
              </a:ext>
            </a:extLst>
          </p:cNvPr>
          <p:cNvSpPr>
            <a:spLocks noGrp="1" noChangeArrowheads="1"/>
          </p:cNvSpPr>
          <p:nvPr>
            <p:ph type="title"/>
          </p:nvPr>
        </p:nvSpPr>
        <p:spPr/>
        <p:txBody>
          <a:bodyPr/>
          <a:lstStyle/>
          <a:p>
            <a:pPr eaLnBrk="1" hangingPunct="1"/>
            <a:r>
              <a:rPr lang="en-US" altLang="en-US"/>
              <a:t>Noise Control</a:t>
            </a:r>
          </a:p>
        </p:txBody>
      </p:sp>
      <p:sp>
        <p:nvSpPr>
          <p:cNvPr id="35843" name="Rectangle 3">
            <a:extLst>
              <a:ext uri="{FF2B5EF4-FFF2-40B4-BE49-F238E27FC236}">
                <a16:creationId xmlns:a16="http://schemas.microsoft.com/office/drawing/2014/main" id="{4EBBAA3F-C10F-41B6-8924-1F42BAB20DF0}"/>
              </a:ext>
            </a:extLst>
          </p:cNvPr>
          <p:cNvSpPr>
            <a:spLocks noGrp="1" noChangeArrowheads="1"/>
          </p:cNvSpPr>
          <p:nvPr>
            <p:ph idx="1"/>
          </p:nvPr>
        </p:nvSpPr>
        <p:spPr/>
        <p:txBody>
          <a:bodyPr/>
          <a:lstStyle/>
          <a:p>
            <a:pPr eaLnBrk="1" hangingPunct="1"/>
            <a:r>
              <a:rPr lang="en-US" altLang="en-US" sz="2800"/>
              <a:t>If sound attenuating materials are used, they should be sanitizable</a:t>
            </a:r>
          </a:p>
          <a:p>
            <a:pPr eaLnBrk="1" hangingPunct="1"/>
            <a:r>
              <a:rPr lang="en-US" altLang="en-US" sz="2800"/>
              <a:t>Attention should be paid to attenuating noise generated by equipment</a:t>
            </a:r>
          </a:p>
          <a:p>
            <a:pPr eaLnBrk="1" hangingPunct="1">
              <a:lnSpc>
                <a:spcPct val="100000"/>
              </a:lnSpc>
            </a:pPr>
            <a:r>
              <a:rPr lang="en-US" altLang="en-US" sz="2800"/>
              <a:t>Fire and environmental monitoring alarm systems and public-address systems should be selected and located to minimize potential animal exposure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971CF0C-FACE-4C1A-81D2-8384636694AF}"/>
              </a:ext>
            </a:extLst>
          </p:cNvPr>
          <p:cNvSpPr>
            <a:spLocks noGrp="1" noChangeArrowheads="1"/>
          </p:cNvSpPr>
          <p:nvPr>
            <p:ph type="title"/>
          </p:nvPr>
        </p:nvSpPr>
        <p:spPr/>
        <p:txBody>
          <a:bodyPr/>
          <a:lstStyle/>
          <a:p>
            <a:pPr eaLnBrk="1" hangingPunct="1"/>
            <a:r>
              <a:rPr lang="en-US" altLang="en-US"/>
              <a:t>Facilities for Sanitizing Materials</a:t>
            </a:r>
          </a:p>
        </p:txBody>
      </p:sp>
      <p:sp>
        <p:nvSpPr>
          <p:cNvPr id="132099" name="Rectangle 3">
            <a:extLst>
              <a:ext uri="{FF2B5EF4-FFF2-40B4-BE49-F238E27FC236}">
                <a16:creationId xmlns:a16="http://schemas.microsoft.com/office/drawing/2014/main" id="{AC8EBEFA-7B79-4C28-8ADB-BEABF214EB45}"/>
              </a:ext>
            </a:extLst>
          </p:cNvPr>
          <p:cNvSpPr>
            <a:spLocks noGrp="1" noChangeArrowheads="1"/>
          </p:cNvSpPr>
          <p:nvPr>
            <p:ph idx="1"/>
          </p:nvPr>
        </p:nvSpPr>
        <p:spPr>
          <a:xfrm>
            <a:off x="533400" y="2336800"/>
            <a:ext cx="6888163" cy="4064000"/>
          </a:xfrm>
        </p:spPr>
        <p:txBody>
          <a:bodyPr rtlCol="0">
            <a:normAutofit fontScale="92500" lnSpcReduction="10000"/>
          </a:bodyPr>
          <a:lstStyle/>
          <a:p>
            <a:pPr eaLnBrk="1" fontAlgn="auto" hangingPunct="1">
              <a:spcAft>
                <a:spcPts val="0"/>
              </a:spcAft>
              <a:defRPr/>
            </a:pPr>
            <a:r>
              <a:rPr lang="en-US" altLang="en-US" dirty="0"/>
              <a:t>Factors to consider</a:t>
            </a:r>
          </a:p>
          <a:p>
            <a:pPr lvl="1" eaLnBrk="1" fontAlgn="auto" hangingPunct="1">
              <a:spcAft>
                <a:spcPts val="0"/>
              </a:spcAft>
              <a:defRPr/>
            </a:pPr>
            <a:r>
              <a:rPr lang="en-US" altLang="en-US" dirty="0"/>
              <a:t>Location with respect to animal rooms and waste-disposal and storage areas</a:t>
            </a:r>
          </a:p>
          <a:p>
            <a:pPr lvl="1" eaLnBrk="1" fontAlgn="auto" hangingPunct="1">
              <a:spcAft>
                <a:spcPts val="0"/>
              </a:spcAft>
              <a:defRPr/>
            </a:pPr>
            <a:r>
              <a:rPr lang="en-US" altLang="en-US" dirty="0"/>
              <a:t>Ease of access</a:t>
            </a:r>
          </a:p>
          <a:p>
            <a:pPr lvl="1" eaLnBrk="1" fontAlgn="auto" hangingPunct="1">
              <a:spcAft>
                <a:spcPts val="0"/>
              </a:spcAft>
              <a:defRPr/>
            </a:pPr>
            <a:r>
              <a:rPr lang="en-US" altLang="en-US" dirty="0"/>
              <a:t>Sufficient space</a:t>
            </a:r>
          </a:p>
          <a:p>
            <a:pPr lvl="1" eaLnBrk="1" fontAlgn="auto" hangingPunct="1">
              <a:spcAft>
                <a:spcPts val="0"/>
              </a:spcAft>
              <a:defRPr/>
            </a:pPr>
            <a:r>
              <a:rPr lang="en-US" altLang="en-US" dirty="0"/>
              <a:t>Provision for safe bedding disposal and prewashing activities</a:t>
            </a:r>
          </a:p>
          <a:p>
            <a:pPr lvl="1" eaLnBrk="1" fontAlgn="auto" hangingPunct="1">
              <a:lnSpc>
                <a:spcPct val="120000"/>
              </a:lnSpc>
              <a:spcAft>
                <a:spcPts val="0"/>
              </a:spcAft>
              <a:defRPr/>
            </a:pPr>
            <a:r>
              <a:rPr lang="en-US" altLang="en-US" dirty="0"/>
              <a:t>Traffic flow that separates animals and equipment moving between clean and soiled areas</a:t>
            </a:r>
          </a:p>
          <a:p>
            <a:pPr lvl="1" eaLnBrk="1" fontAlgn="auto" hangingPunct="1">
              <a:spcAft>
                <a:spcPts val="0"/>
              </a:spcAft>
              <a:defRPr/>
            </a:pPr>
            <a:r>
              <a:rPr lang="en-US" altLang="en-US" dirty="0"/>
              <a:t>Insulation of walls and ceilings</a:t>
            </a:r>
          </a:p>
          <a:p>
            <a:pPr lvl="1" eaLnBrk="1" fontAlgn="auto" hangingPunct="1">
              <a:spcAft>
                <a:spcPts val="0"/>
              </a:spcAft>
              <a:defRPr/>
            </a:pPr>
            <a:r>
              <a:rPr lang="en-US" altLang="en-US" dirty="0"/>
              <a:t>Sound attenuation</a:t>
            </a:r>
          </a:p>
          <a:p>
            <a:pPr lvl="1" eaLnBrk="1" fontAlgn="auto" hangingPunct="1">
              <a:lnSpc>
                <a:spcPct val="110000"/>
              </a:lnSpc>
              <a:spcAft>
                <a:spcPts val="0"/>
              </a:spcAft>
              <a:defRPr/>
            </a:pPr>
            <a:r>
              <a:rPr lang="en-US" altLang="en-US" dirty="0"/>
              <a:t>Utilities</a:t>
            </a:r>
          </a:p>
          <a:p>
            <a:pPr lvl="1" eaLnBrk="1" fontAlgn="auto" hangingPunct="1">
              <a:spcAft>
                <a:spcPts val="0"/>
              </a:spcAft>
              <a:defRPr/>
            </a:pPr>
            <a:r>
              <a:rPr lang="en-US" altLang="en-US" dirty="0"/>
              <a:t>Ventilation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28FE3-8E00-4026-B6B5-1D88B8954F43}"/>
              </a:ext>
            </a:extLst>
          </p:cNvPr>
          <p:cNvSpPr>
            <a:spLocks noGrp="1"/>
          </p:cNvSpPr>
          <p:nvPr>
            <p:ph type="title"/>
          </p:nvPr>
        </p:nvSpPr>
        <p:spPr/>
        <p:txBody>
          <a:bodyPr/>
          <a:lstStyle/>
          <a:p>
            <a:r>
              <a:rPr lang="en-US" sz="2800" dirty="0"/>
              <a:t>Animal Facilities</a:t>
            </a:r>
            <a:br>
              <a:rPr lang="en-US" sz="2800" dirty="0"/>
            </a:br>
            <a:r>
              <a:rPr lang="en-US" sz="2800" dirty="0"/>
              <a:t>Guidance Document</a:t>
            </a:r>
          </a:p>
        </p:txBody>
      </p:sp>
      <p:pic>
        <p:nvPicPr>
          <p:cNvPr id="7" name="Picture 6">
            <a:extLst>
              <a:ext uri="{FF2B5EF4-FFF2-40B4-BE49-F238E27FC236}">
                <a16:creationId xmlns:a16="http://schemas.microsoft.com/office/drawing/2014/main" id="{78682794-7B2D-45B6-9F9D-5FCFEDBF95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252" y="781050"/>
            <a:ext cx="4451467" cy="5760720"/>
          </a:xfrm>
          <a:prstGeom prst="rect">
            <a:avLst/>
          </a:prstGeom>
          <a:ln w="28575">
            <a:solidFill>
              <a:schemeClr val="accent1"/>
            </a:solidFill>
          </a:ln>
        </p:spPr>
      </p:pic>
    </p:spTree>
    <p:extLst>
      <p:ext uri="{BB962C8B-B14F-4D97-AF65-F5344CB8AC3E}">
        <p14:creationId xmlns:p14="http://schemas.microsoft.com/office/powerpoint/2010/main" val="2191806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181D37-1903-4C52-B12A-42F40B943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252" y="792480"/>
            <a:ext cx="4451464" cy="5760720"/>
          </a:xfrm>
          <a:prstGeom prst="rect">
            <a:avLst/>
          </a:prstGeom>
          <a:ln w="28575">
            <a:solidFill>
              <a:schemeClr val="accent1"/>
            </a:solidFill>
          </a:ln>
        </p:spPr>
      </p:pic>
      <p:sp>
        <p:nvSpPr>
          <p:cNvPr id="5" name="Title 1">
            <a:extLst>
              <a:ext uri="{FF2B5EF4-FFF2-40B4-BE49-F238E27FC236}">
                <a16:creationId xmlns:a16="http://schemas.microsoft.com/office/drawing/2014/main" id="{C65F3784-B1CA-44E5-80AB-DEFBD2B75EC4}"/>
              </a:ext>
            </a:extLst>
          </p:cNvPr>
          <p:cNvSpPr>
            <a:spLocks noGrp="1"/>
          </p:cNvSpPr>
          <p:nvPr>
            <p:ph type="title"/>
          </p:nvPr>
        </p:nvSpPr>
        <p:spPr>
          <a:xfrm>
            <a:off x="531813" y="752475"/>
            <a:ext cx="6896100" cy="1081088"/>
          </a:xfrm>
        </p:spPr>
        <p:txBody>
          <a:bodyPr/>
          <a:lstStyle/>
          <a:p>
            <a:r>
              <a:rPr lang="en-US" sz="2800" dirty="0"/>
              <a:t>Animal Facilities</a:t>
            </a:r>
            <a:br>
              <a:rPr lang="en-US" sz="2800" dirty="0"/>
            </a:br>
            <a:r>
              <a:rPr lang="en-US" sz="2800" dirty="0"/>
              <a:t>Guidance Document</a:t>
            </a:r>
            <a:br>
              <a:rPr lang="en-US" sz="2800" dirty="0"/>
            </a:br>
            <a:r>
              <a:rPr lang="en-US" sz="1600" dirty="0"/>
              <a:t>(cont.)</a:t>
            </a:r>
            <a:endParaRPr lang="en-US" sz="2800" dirty="0"/>
          </a:p>
        </p:txBody>
      </p:sp>
    </p:spTree>
    <p:extLst>
      <p:ext uri="{BB962C8B-B14F-4D97-AF65-F5344CB8AC3E}">
        <p14:creationId xmlns:p14="http://schemas.microsoft.com/office/powerpoint/2010/main" val="1493167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42ED8075-1930-4C29-8EFD-61D98A3F48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248" y="803910"/>
            <a:ext cx="4451468" cy="5760720"/>
          </a:xfrm>
          <a:prstGeom prst="rect">
            <a:avLst/>
          </a:prstGeom>
          <a:ln w="28575">
            <a:solidFill>
              <a:schemeClr val="accent1"/>
            </a:solidFill>
          </a:ln>
        </p:spPr>
      </p:pic>
      <p:sp>
        <p:nvSpPr>
          <p:cNvPr id="4" name="Title 1">
            <a:extLst>
              <a:ext uri="{FF2B5EF4-FFF2-40B4-BE49-F238E27FC236}">
                <a16:creationId xmlns:a16="http://schemas.microsoft.com/office/drawing/2014/main" id="{83AC97FF-DF3F-47EA-8995-29602A824ED3}"/>
              </a:ext>
            </a:extLst>
          </p:cNvPr>
          <p:cNvSpPr>
            <a:spLocks noGrp="1"/>
          </p:cNvSpPr>
          <p:nvPr>
            <p:ph type="title"/>
          </p:nvPr>
        </p:nvSpPr>
        <p:spPr>
          <a:xfrm>
            <a:off x="531813" y="752475"/>
            <a:ext cx="6896100" cy="1081088"/>
          </a:xfrm>
        </p:spPr>
        <p:txBody>
          <a:bodyPr/>
          <a:lstStyle/>
          <a:p>
            <a:r>
              <a:rPr lang="en-US" sz="2800" dirty="0"/>
              <a:t>Animal Facilities</a:t>
            </a:r>
            <a:br>
              <a:rPr lang="en-US" sz="2800" dirty="0"/>
            </a:br>
            <a:r>
              <a:rPr lang="en-US" sz="2800" dirty="0"/>
              <a:t>Guidance Document</a:t>
            </a:r>
            <a:br>
              <a:rPr lang="en-US" sz="2800" dirty="0"/>
            </a:br>
            <a:r>
              <a:rPr lang="en-US" sz="1600" dirty="0"/>
              <a:t>(cont.)</a:t>
            </a:r>
            <a:endParaRPr lang="en-US" sz="2800" dirty="0"/>
          </a:p>
        </p:txBody>
      </p:sp>
    </p:spTree>
    <p:extLst>
      <p:ext uri="{BB962C8B-B14F-4D97-AF65-F5344CB8AC3E}">
        <p14:creationId xmlns:p14="http://schemas.microsoft.com/office/powerpoint/2010/main" val="64946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2D4E8BD7-62DB-4325-BC04-153132F34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248" y="803910"/>
            <a:ext cx="4451468" cy="5760720"/>
          </a:xfrm>
          <a:prstGeom prst="rect">
            <a:avLst/>
          </a:prstGeom>
          <a:ln w="28575">
            <a:solidFill>
              <a:schemeClr val="accent1"/>
            </a:solidFill>
          </a:ln>
        </p:spPr>
      </p:pic>
      <p:sp>
        <p:nvSpPr>
          <p:cNvPr id="5" name="Title 1">
            <a:extLst>
              <a:ext uri="{FF2B5EF4-FFF2-40B4-BE49-F238E27FC236}">
                <a16:creationId xmlns:a16="http://schemas.microsoft.com/office/drawing/2014/main" id="{B6E0F720-F570-4DA9-8B8D-B6EE4A25D211}"/>
              </a:ext>
            </a:extLst>
          </p:cNvPr>
          <p:cNvSpPr>
            <a:spLocks noGrp="1"/>
          </p:cNvSpPr>
          <p:nvPr>
            <p:ph type="title"/>
          </p:nvPr>
        </p:nvSpPr>
        <p:spPr>
          <a:xfrm>
            <a:off x="531813" y="752475"/>
            <a:ext cx="6896100" cy="1081088"/>
          </a:xfrm>
        </p:spPr>
        <p:txBody>
          <a:bodyPr/>
          <a:lstStyle/>
          <a:p>
            <a:r>
              <a:rPr lang="en-US" sz="2800" dirty="0"/>
              <a:t>Animal Facilities</a:t>
            </a:r>
            <a:br>
              <a:rPr lang="en-US" sz="2800" dirty="0"/>
            </a:br>
            <a:r>
              <a:rPr lang="en-US" sz="2800" dirty="0"/>
              <a:t>Guidance Document</a:t>
            </a:r>
            <a:br>
              <a:rPr lang="en-US" sz="2800" dirty="0"/>
            </a:br>
            <a:r>
              <a:rPr lang="en-US" sz="1600" dirty="0"/>
              <a:t>(cont.)</a:t>
            </a:r>
            <a:endParaRPr lang="en-US" sz="2800" dirty="0"/>
          </a:p>
        </p:txBody>
      </p:sp>
    </p:spTree>
    <p:extLst>
      <p:ext uri="{BB962C8B-B14F-4D97-AF65-F5344CB8AC3E}">
        <p14:creationId xmlns:p14="http://schemas.microsoft.com/office/powerpoint/2010/main" val="276328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6D41153-4886-46B6-8C53-AB2B49068738}"/>
              </a:ext>
            </a:extLst>
          </p:cNvPr>
          <p:cNvSpPr>
            <a:spLocks noGrp="1" noChangeArrowheads="1"/>
          </p:cNvSpPr>
          <p:nvPr>
            <p:ph type="title"/>
          </p:nvPr>
        </p:nvSpPr>
        <p:spPr/>
        <p:txBody>
          <a:bodyPr/>
          <a:lstStyle/>
          <a:p>
            <a:pPr eaLnBrk="1" hangingPunct="1"/>
            <a:r>
              <a:rPr lang="en-US" altLang="en-US"/>
              <a:t>Physical Plant	</a:t>
            </a:r>
          </a:p>
        </p:txBody>
      </p:sp>
      <p:sp>
        <p:nvSpPr>
          <p:cNvPr id="22531" name="Rectangle 3">
            <a:extLst>
              <a:ext uri="{FF2B5EF4-FFF2-40B4-BE49-F238E27FC236}">
                <a16:creationId xmlns:a16="http://schemas.microsoft.com/office/drawing/2014/main" id="{5C325843-1743-49DC-AB12-B9FB8338328D}"/>
              </a:ext>
            </a:extLst>
          </p:cNvPr>
          <p:cNvSpPr>
            <a:spLocks noGrp="1" noChangeArrowheads="1"/>
          </p:cNvSpPr>
          <p:nvPr>
            <p:ph idx="1"/>
          </p:nvPr>
        </p:nvSpPr>
        <p:spPr/>
        <p:txBody>
          <a:bodyPr/>
          <a:lstStyle/>
          <a:p>
            <a:pPr eaLnBrk="1" hangingPunct="1">
              <a:lnSpc>
                <a:spcPct val="100000"/>
              </a:lnSpc>
            </a:pPr>
            <a:r>
              <a:rPr lang="en-US" altLang="en-US"/>
              <a:t>Building materials should be selected to facilitate efficient and hygienic operation of animal facilities</a:t>
            </a:r>
          </a:p>
          <a:p>
            <a:pPr lvl="1" eaLnBrk="1" hangingPunct="1">
              <a:lnSpc>
                <a:spcPct val="100000"/>
              </a:lnSpc>
            </a:pPr>
            <a:r>
              <a:rPr lang="en-US" altLang="en-US"/>
              <a:t>Durable, moisture-proof, fire-resistant, seamless materials are most desirable for interior surfaces</a:t>
            </a:r>
          </a:p>
          <a:p>
            <a:pPr lvl="1" eaLnBrk="1" hangingPunct="1">
              <a:lnSpc>
                <a:spcPct val="100000"/>
              </a:lnSpc>
            </a:pPr>
            <a:r>
              <a:rPr lang="en-US" altLang="en-US"/>
              <a:t>Surfaces should be highly resistant to the effects of cleaning agents, scrubbing, high-pressure sprays, and impact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2DBDEF30-B93D-4712-B770-F636810E1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838200"/>
            <a:ext cx="4451468" cy="5760720"/>
          </a:xfrm>
          <a:prstGeom prst="rect">
            <a:avLst/>
          </a:prstGeom>
          <a:ln w="28575">
            <a:solidFill>
              <a:schemeClr val="accent1"/>
            </a:solidFill>
          </a:ln>
        </p:spPr>
      </p:pic>
      <p:sp>
        <p:nvSpPr>
          <p:cNvPr id="4" name="Title 1">
            <a:extLst>
              <a:ext uri="{FF2B5EF4-FFF2-40B4-BE49-F238E27FC236}">
                <a16:creationId xmlns:a16="http://schemas.microsoft.com/office/drawing/2014/main" id="{71F5E896-BE73-40A1-9F08-01EC7FCC1012}"/>
              </a:ext>
            </a:extLst>
          </p:cNvPr>
          <p:cNvSpPr>
            <a:spLocks noGrp="1"/>
          </p:cNvSpPr>
          <p:nvPr>
            <p:ph type="title"/>
          </p:nvPr>
        </p:nvSpPr>
        <p:spPr>
          <a:xfrm>
            <a:off x="531813" y="752475"/>
            <a:ext cx="6896100" cy="1081088"/>
          </a:xfrm>
        </p:spPr>
        <p:txBody>
          <a:bodyPr/>
          <a:lstStyle/>
          <a:p>
            <a:r>
              <a:rPr lang="en-US" sz="2800" dirty="0"/>
              <a:t>Animal Facilities</a:t>
            </a:r>
            <a:br>
              <a:rPr lang="en-US" sz="2800" dirty="0"/>
            </a:br>
            <a:r>
              <a:rPr lang="en-US" sz="2800" dirty="0"/>
              <a:t>Guidance Document</a:t>
            </a:r>
            <a:br>
              <a:rPr lang="en-US" sz="2800" dirty="0"/>
            </a:br>
            <a:r>
              <a:rPr lang="en-US" sz="1600" dirty="0"/>
              <a:t>(cont.)</a:t>
            </a:r>
            <a:endParaRPr lang="en-US" sz="2800" dirty="0"/>
          </a:p>
        </p:txBody>
      </p:sp>
    </p:spTree>
    <p:extLst>
      <p:ext uri="{BB962C8B-B14F-4D97-AF65-F5344CB8AC3E}">
        <p14:creationId xmlns:p14="http://schemas.microsoft.com/office/powerpoint/2010/main" val="1412866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ADE65FBA-DCA3-44F5-9E27-D350DFA95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847725"/>
            <a:ext cx="4451468" cy="5760720"/>
          </a:xfrm>
          <a:prstGeom prst="rect">
            <a:avLst/>
          </a:prstGeom>
          <a:ln w="28575">
            <a:solidFill>
              <a:schemeClr val="accent1"/>
            </a:solidFill>
          </a:ln>
        </p:spPr>
      </p:pic>
      <p:sp>
        <p:nvSpPr>
          <p:cNvPr id="5" name="Title 1">
            <a:extLst>
              <a:ext uri="{FF2B5EF4-FFF2-40B4-BE49-F238E27FC236}">
                <a16:creationId xmlns:a16="http://schemas.microsoft.com/office/drawing/2014/main" id="{E27F367C-892C-4804-B90C-CA73571BCC32}"/>
              </a:ext>
            </a:extLst>
          </p:cNvPr>
          <p:cNvSpPr>
            <a:spLocks noGrp="1"/>
          </p:cNvSpPr>
          <p:nvPr>
            <p:ph type="title"/>
          </p:nvPr>
        </p:nvSpPr>
        <p:spPr>
          <a:xfrm>
            <a:off x="531813" y="752475"/>
            <a:ext cx="6896100" cy="1081088"/>
          </a:xfrm>
        </p:spPr>
        <p:txBody>
          <a:bodyPr/>
          <a:lstStyle/>
          <a:p>
            <a:r>
              <a:rPr lang="en-US" sz="2800" dirty="0"/>
              <a:t>Animal Facilities</a:t>
            </a:r>
            <a:br>
              <a:rPr lang="en-US" sz="2800" dirty="0"/>
            </a:br>
            <a:r>
              <a:rPr lang="en-US" sz="2800" dirty="0"/>
              <a:t>Guidance Document</a:t>
            </a:r>
            <a:br>
              <a:rPr lang="en-US" sz="2800" dirty="0"/>
            </a:br>
            <a:r>
              <a:rPr lang="en-US" sz="1600" dirty="0"/>
              <a:t>(cont.)</a:t>
            </a:r>
            <a:endParaRPr lang="en-US" sz="2800" dirty="0"/>
          </a:p>
        </p:txBody>
      </p:sp>
    </p:spTree>
    <p:extLst>
      <p:ext uri="{BB962C8B-B14F-4D97-AF65-F5344CB8AC3E}">
        <p14:creationId xmlns:p14="http://schemas.microsoft.com/office/powerpoint/2010/main" val="623311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815E75-A619-4EC6-B653-214E5AF3EFAA}"/>
              </a:ext>
            </a:extLst>
          </p:cNvPr>
          <p:cNvSpPr>
            <a:spLocks noGrp="1"/>
          </p:cNvSpPr>
          <p:nvPr>
            <p:ph type="title"/>
          </p:nvPr>
        </p:nvSpPr>
        <p:spPr>
          <a:xfrm>
            <a:off x="531813" y="752475"/>
            <a:ext cx="6896100" cy="1081088"/>
          </a:xfrm>
        </p:spPr>
        <p:txBody>
          <a:bodyPr/>
          <a:lstStyle/>
          <a:p>
            <a:r>
              <a:rPr lang="en-US" dirty="0"/>
              <a:t>The IACUC at Cornell</a:t>
            </a:r>
          </a:p>
        </p:txBody>
      </p:sp>
      <p:sp>
        <p:nvSpPr>
          <p:cNvPr id="5" name="Content Placeholder 4">
            <a:extLst>
              <a:ext uri="{FF2B5EF4-FFF2-40B4-BE49-F238E27FC236}">
                <a16:creationId xmlns:a16="http://schemas.microsoft.com/office/drawing/2014/main" id="{C7859426-6941-4C42-A1D1-3750E17B796E}"/>
              </a:ext>
            </a:extLst>
          </p:cNvPr>
          <p:cNvSpPr>
            <a:spLocks noGrp="1"/>
          </p:cNvSpPr>
          <p:nvPr>
            <p:ph idx="1"/>
          </p:nvPr>
        </p:nvSpPr>
        <p:spPr>
          <a:xfrm>
            <a:off x="533400" y="2336800"/>
            <a:ext cx="8229600" cy="3598863"/>
          </a:xfrm>
        </p:spPr>
        <p:txBody>
          <a:bodyPr/>
          <a:lstStyle/>
          <a:p>
            <a:r>
              <a:rPr lang="en-US" sz="2000" dirty="0"/>
              <a:t>Mandated by Federal law and regulations</a:t>
            </a:r>
          </a:p>
          <a:p>
            <a:r>
              <a:rPr lang="en-US" sz="2000" dirty="0"/>
              <a:t>Responsible for oversight of the animal program</a:t>
            </a:r>
          </a:p>
          <a:p>
            <a:r>
              <a:rPr lang="en-US" sz="2000" dirty="0"/>
              <a:t>Sets policies and procedures</a:t>
            </a:r>
          </a:p>
          <a:p>
            <a:r>
              <a:rPr lang="en-US" sz="2000" dirty="0"/>
              <a:t>Reviews proposed animal use protocols, and approves them once acceptable</a:t>
            </a:r>
          </a:p>
          <a:p>
            <a:r>
              <a:rPr lang="en-US" sz="2000" dirty="0"/>
              <a:t>Monitors protocol compliance and incidents of non-compliance or unexpected animal welfare concerns</a:t>
            </a:r>
          </a:p>
          <a:p>
            <a:r>
              <a:rPr lang="en-US" sz="2000" dirty="0"/>
              <a:t>IACUC must approve a protocol describing all animal procedures BEFORE the study can begin</a:t>
            </a:r>
          </a:p>
          <a:p>
            <a:r>
              <a:rPr lang="en-US" sz="2000" dirty="0"/>
              <a:t>IACUC must inspect all animal facilities semi-annually </a:t>
            </a:r>
          </a:p>
          <a:p>
            <a:r>
              <a:rPr lang="en-US" sz="2000" dirty="0"/>
              <a:t>The Attending Veterinarian at Cornell is responsible for oversight of animal health and maintenance of facilities</a:t>
            </a:r>
          </a:p>
          <a:p>
            <a:endParaRPr lang="en-US" dirty="0"/>
          </a:p>
        </p:txBody>
      </p:sp>
    </p:spTree>
    <p:extLst>
      <p:ext uri="{BB962C8B-B14F-4D97-AF65-F5344CB8AC3E}">
        <p14:creationId xmlns:p14="http://schemas.microsoft.com/office/powerpoint/2010/main" val="1176032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56AED-C684-493D-B29D-DF12BE2F71FF}"/>
              </a:ext>
            </a:extLst>
          </p:cNvPr>
          <p:cNvSpPr>
            <a:spLocks noGrp="1"/>
          </p:cNvSpPr>
          <p:nvPr>
            <p:ph type="title"/>
          </p:nvPr>
        </p:nvSpPr>
        <p:spPr/>
        <p:txBody>
          <a:bodyPr/>
          <a:lstStyle/>
          <a:p>
            <a:r>
              <a:rPr lang="en-US" dirty="0"/>
              <a:t>AAALAC Accreditation</a:t>
            </a:r>
          </a:p>
        </p:txBody>
      </p:sp>
      <p:sp>
        <p:nvSpPr>
          <p:cNvPr id="3" name="Content Placeholder 2">
            <a:extLst>
              <a:ext uri="{FF2B5EF4-FFF2-40B4-BE49-F238E27FC236}">
                <a16:creationId xmlns:a16="http://schemas.microsoft.com/office/drawing/2014/main" id="{772CC2B7-129E-4202-A64C-41C27697D5B6}"/>
              </a:ext>
            </a:extLst>
          </p:cNvPr>
          <p:cNvSpPr>
            <a:spLocks noGrp="1"/>
          </p:cNvSpPr>
          <p:nvPr>
            <p:ph idx="1"/>
          </p:nvPr>
        </p:nvSpPr>
        <p:spPr/>
        <p:txBody>
          <a:bodyPr/>
          <a:lstStyle/>
          <a:p>
            <a:r>
              <a:rPr lang="en-US" dirty="0"/>
              <a:t>Voluntary</a:t>
            </a:r>
          </a:p>
          <a:p>
            <a:r>
              <a:rPr lang="en-US" dirty="0"/>
              <a:t>Peer review</a:t>
            </a:r>
          </a:p>
          <a:p>
            <a:r>
              <a:rPr lang="en-US" dirty="0"/>
              <a:t>Confidential</a:t>
            </a:r>
          </a:p>
          <a:p>
            <a:r>
              <a:rPr lang="en-US" dirty="0"/>
              <a:t>Performance-based</a:t>
            </a:r>
          </a:p>
          <a:p>
            <a:r>
              <a:rPr lang="en-US" dirty="0"/>
              <a:t>Triennial</a:t>
            </a:r>
          </a:p>
        </p:txBody>
      </p:sp>
    </p:spTree>
    <p:extLst>
      <p:ext uri="{BB962C8B-B14F-4D97-AF65-F5344CB8AC3E}">
        <p14:creationId xmlns:p14="http://schemas.microsoft.com/office/powerpoint/2010/main" val="498056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F7472-B19A-436C-B80F-BC93AFA28F85}"/>
              </a:ext>
            </a:extLst>
          </p:cNvPr>
          <p:cNvSpPr>
            <a:spLocks noGrp="1"/>
          </p:cNvSpPr>
          <p:nvPr>
            <p:ph type="title"/>
          </p:nvPr>
        </p:nvSpPr>
        <p:spPr/>
        <p:txBody>
          <a:bodyPr/>
          <a:lstStyle/>
          <a:p>
            <a:r>
              <a:rPr lang="en-US" dirty="0"/>
              <a:t>AAALAC Accreditation </a:t>
            </a:r>
            <a:r>
              <a:rPr lang="en-US" sz="2000" dirty="0"/>
              <a:t>(cont.)</a:t>
            </a:r>
            <a:endParaRPr lang="en-US" dirty="0"/>
          </a:p>
        </p:txBody>
      </p:sp>
      <p:sp>
        <p:nvSpPr>
          <p:cNvPr id="3" name="Content Placeholder 2">
            <a:extLst>
              <a:ext uri="{FF2B5EF4-FFF2-40B4-BE49-F238E27FC236}">
                <a16:creationId xmlns:a16="http://schemas.microsoft.com/office/drawing/2014/main" id="{51EF4D8A-0D31-4378-875E-615438736ACC}"/>
              </a:ext>
            </a:extLst>
          </p:cNvPr>
          <p:cNvSpPr>
            <a:spLocks noGrp="1"/>
          </p:cNvSpPr>
          <p:nvPr>
            <p:ph idx="1"/>
          </p:nvPr>
        </p:nvSpPr>
        <p:spPr>
          <a:xfrm>
            <a:off x="533400" y="2336800"/>
            <a:ext cx="6888163" cy="4064000"/>
          </a:xfrm>
        </p:spPr>
        <p:txBody>
          <a:bodyPr/>
          <a:lstStyle/>
          <a:p>
            <a:r>
              <a:rPr lang="en-US" dirty="0"/>
              <a:t>Three Primary Standards</a:t>
            </a:r>
          </a:p>
          <a:p>
            <a:endParaRPr lang="en-US" dirty="0"/>
          </a:p>
          <a:p>
            <a:endParaRPr lang="en-US" dirty="0"/>
          </a:p>
          <a:p>
            <a:endParaRPr lang="en-US" dirty="0"/>
          </a:p>
          <a:p>
            <a:endParaRPr lang="en-US" dirty="0"/>
          </a:p>
          <a:p>
            <a:endParaRPr lang="en-US" dirty="0"/>
          </a:p>
          <a:p>
            <a:endParaRPr lang="en-US" dirty="0"/>
          </a:p>
          <a:p>
            <a:endParaRPr lang="en-US" dirty="0"/>
          </a:p>
          <a:p>
            <a:r>
              <a:rPr lang="en-US" dirty="0"/>
              <a:t>Plus multiple reference resources.</a:t>
            </a:r>
          </a:p>
        </p:txBody>
      </p:sp>
      <p:pic>
        <p:nvPicPr>
          <p:cNvPr id="4" name="Picture 2">
            <a:extLst>
              <a:ext uri="{FF2B5EF4-FFF2-40B4-BE49-F238E27FC236}">
                <a16:creationId xmlns:a16="http://schemas.microsoft.com/office/drawing/2014/main" id="{07C122EB-9D34-41E4-8BC9-0B7CC49126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355" y="3044031"/>
            <a:ext cx="1833169" cy="274320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http://www.fass.org/img/AGGuide-2010.jpg">
            <a:extLst>
              <a:ext uri="{FF2B5EF4-FFF2-40B4-BE49-F238E27FC236}">
                <a16:creationId xmlns:a16="http://schemas.microsoft.com/office/drawing/2014/main" id="{26BA199F-EF1A-4382-809B-47B3BDA467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651" y="3044031"/>
            <a:ext cx="2117827" cy="274320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5B04C43-BEC0-4E28-A7F0-02FEF918D1B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20605" y="3044031"/>
            <a:ext cx="2124713" cy="274320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41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AFC7-B51C-4C32-9C80-B3D576298848}"/>
              </a:ext>
            </a:extLst>
          </p:cNvPr>
          <p:cNvSpPr>
            <a:spLocks noGrp="1"/>
          </p:cNvSpPr>
          <p:nvPr>
            <p:ph type="title"/>
          </p:nvPr>
        </p:nvSpPr>
        <p:spPr/>
        <p:txBody>
          <a:bodyPr/>
          <a:lstStyle/>
          <a:p>
            <a:r>
              <a:rPr lang="en-US" dirty="0"/>
              <a:t>AAALAC Accreditation </a:t>
            </a:r>
            <a:r>
              <a:rPr lang="en-US" sz="2000" dirty="0"/>
              <a:t>(cont.)</a:t>
            </a:r>
            <a:endParaRPr lang="en-US" dirty="0"/>
          </a:p>
        </p:txBody>
      </p:sp>
      <p:sp>
        <p:nvSpPr>
          <p:cNvPr id="3" name="Content Placeholder 2">
            <a:extLst>
              <a:ext uri="{FF2B5EF4-FFF2-40B4-BE49-F238E27FC236}">
                <a16:creationId xmlns:a16="http://schemas.microsoft.com/office/drawing/2014/main" id="{61F2A12B-D8F0-438E-B369-8ACA063F0D07}"/>
              </a:ext>
            </a:extLst>
          </p:cNvPr>
          <p:cNvSpPr>
            <a:spLocks noGrp="1"/>
          </p:cNvSpPr>
          <p:nvPr>
            <p:ph idx="1"/>
          </p:nvPr>
        </p:nvSpPr>
        <p:spPr>
          <a:xfrm>
            <a:off x="533400" y="2336800"/>
            <a:ext cx="8001000" cy="4368800"/>
          </a:xfrm>
        </p:spPr>
        <p:txBody>
          <a:bodyPr/>
          <a:lstStyle/>
          <a:p>
            <a:r>
              <a:rPr lang="en-US" sz="3200" dirty="0"/>
              <a:t>The Program Description</a:t>
            </a:r>
          </a:p>
          <a:p>
            <a:pPr lvl="1"/>
            <a:r>
              <a:rPr lang="en-US" sz="2800" dirty="0"/>
              <a:t>Introduction</a:t>
            </a:r>
          </a:p>
          <a:p>
            <a:pPr lvl="2"/>
            <a:r>
              <a:rPr lang="en-US" sz="2400" dirty="0"/>
              <a:t>Mission </a:t>
            </a:r>
          </a:p>
          <a:p>
            <a:pPr lvl="2"/>
            <a:r>
              <a:rPr lang="en-US" sz="2400" dirty="0"/>
              <a:t>Organizational Structure</a:t>
            </a:r>
          </a:p>
          <a:p>
            <a:pPr lvl="1"/>
            <a:r>
              <a:rPr lang="en-US" sz="2800" dirty="0"/>
              <a:t>Description</a:t>
            </a:r>
          </a:p>
          <a:p>
            <a:pPr lvl="2"/>
            <a:r>
              <a:rPr lang="en-US" sz="2400" dirty="0"/>
              <a:t>All chapters of the Guide </a:t>
            </a:r>
          </a:p>
          <a:p>
            <a:pPr lvl="1"/>
            <a:r>
              <a:rPr lang="en-US" sz="2800" dirty="0"/>
              <a:t>Appendices</a:t>
            </a:r>
          </a:p>
          <a:p>
            <a:pPr lvl="2"/>
            <a:r>
              <a:rPr lang="en-US" sz="2400" dirty="0"/>
              <a:t>Forms, Org. Charts, HVAC data, Protocols, etc.</a:t>
            </a:r>
          </a:p>
        </p:txBody>
      </p:sp>
    </p:spTree>
    <p:extLst>
      <p:ext uri="{BB962C8B-B14F-4D97-AF65-F5344CB8AC3E}">
        <p14:creationId xmlns:p14="http://schemas.microsoft.com/office/powerpoint/2010/main" val="539855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C8344AE-2DD1-4732-B104-6EF95488BDDF}"/>
              </a:ext>
            </a:extLst>
          </p:cNvPr>
          <p:cNvSpPr>
            <a:spLocks noGrp="1" noChangeArrowheads="1"/>
          </p:cNvSpPr>
          <p:nvPr>
            <p:ph type="title"/>
          </p:nvPr>
        </p:nvSpPr>
        <p:spPr>
          <a:xfrm>
            <a:off x="533400" y="752475"/>
            <a:ext cx="6888163" cy="1081088"/>
          </a:xfrm>
        </p:spPr>
        <p:txBody>
          <a:bodyPr/>
          <a:lstStyle/>
          <a:p>
            <a:pPr eaLnBrk="1" hangingPunct="1"/>
            <a:r>
              <a:rPr lang="en-US" altLang="en-US"/>
              <a:t>Construction Guidelines</a:t>
            </a:r>
          </a:p>
        </p:txBody>
      </p:sp>
      <p:sp>
        <p:nvSpPr>
          <p:cNvPr id="23555" name="Rectangle 3">
            <a:extLst>
              <a:ext uri="{FF2B5EF4-FFF2-40B4-BE49-F238E27FC236}">
                <a16:creationId xmlns:a16="http://schemas.microsoft.com/office/drawing/2014/main" id="{7F646C39-56FF-4521-B5E8-DB0656DEBAC8}"/>
              </a:ext>
            </a:extLst>
          </p:cNvPr>
          <p:cNvSpPr>
            <a:spLocks noGrp="1" noChangeArrowheads="1"/>
          </p:cNvSpPr>
          <p:nvPr>
            <p:ph sz="half" idx="1"/>
          </p:nvPr>
        </p:nvSpPr>
        <p:spPr>
          <a:xfrm>
            <a:off x="533400" y="2336800"/>
            <a:ext cx="3357563" cy="3598863"/>
          </a:xfrm>
        </p:spPr>
        <p:txBody>
          <a:bodyPr/>
          <a:lstStyle/>
          <a:p>
            <a:pPr eaLnBrk="1" hangingPunct="1"/>
            <a:r>
              <a:rPr lang="en-US" altLang="en-US"/>
              <a:t>Corridors</a:t>
            </a:r>
          </a:p>
          <a:p>
            <a:pPr eaLnBrk="1" hangingPunct="1"/>
            <a:r>
              <a:rPr lang="en-US" altLang="en-US"/>
              <a:t>Animal-Room Doors</a:t>
            </a:r>
          </a:p>
          <a:p>
            <a:pPr eaLnBrk="1" hangingPunct="1"/>
            <a:r>
              <a:rPr lang="en-US" altLang="en-US"/>
              <a:t>Exterior Windows</a:t>
            </a:r>
          </a:p>
          <a:p>
            <a:pPr eaLnBrk="1" hangingPunct="1"/>
            <a:r>
              <a:rPr lang="en-US" altLang="en-US"/>
              <a:t>Floors</a:t>
            </a:r>
          </a:p>
          <a:p>
            <a:pPr eaLnBrk="1" hangingPunct="1"/>
            <a:r>
              <a:rPr lang="en-US" altLang="en-US"/>
              <a:t>Drainage</a:t>
            </a:r>
          </a:p>
          <a:p>
            <a:pPr eaLnBrk="1" hangingPunct="1"/>
            <a:r>
              <a:rPr lang="en-US" altLang="en-US"/>
              <a:t>Walls</a:t>
            </a:r>
          </a:p>
          <a:p>
            <a:pPr eaLnBrk="1" hangingPunct="1">
              <a:lnSpc>
                <a:spcPct val="100000"/>
              </a:lnSpc>
            </a:pPr>
            <a:r>
              <a:rPr lang="en-US" altLang="en-US"/>
              <a:t>Ceilings</a:t>
            </a:r>
          </a:p>
          <a:p>
            <a:pPr eaLnBrk="1" hangingPunct="1"/>
            <a:endParaRPr lang="en-US" altLang="en-US"/>
          </a:p>
        </p:txBody>
      </p:sp>
      <p:sp>
        <p:nvSpPr>
          <p:cNvPr id="23556" name="Rectangle 4">
            <a:extLst>
              <a:ext uri="{FF2B5EF4-FFF2-40B4-BE49-F238E27FC236}">
                <a16:creationId xmlns:a16="http://schemas.microsoft.com/office/drawing/2014/main" id="{7AD7FD75-64DC-498B-A868-7FC937B0AE6F}"/>
              </a:ext>
            </a:extLst>
          </p:cNvPr>
          <p:cNvSpPr>
            <a:spLocks noGrp="1" noChangeArrowheads="1"/>
          </p:cNvSpPr>
          <p:nvPr>
            <p:ph sz="half" idx="2"/>
          </p:nvPr>
        </p:nvSpPr>
        <p:spPr>
          <a:xfrm>
            <a:off x="4060825" y="2336800"/>
            <a:ext cx="3360738" cy="3598863"/>
          </a:xfrm>
        </p:spPr>
        <p:txBody>
          <a:bodyPr/>
          <a:lstStyle/>
          <a:p>
            <a:pPr eaLnBrk="1" hangingPunct="1"/>
            <a:r>
              <a:rPr lang="en-US" altLang="en-US"/>
              <a:t>Heating, Ventilation, and Air-Conditioning</a:t>
            </a:r>
          </a:p>
          <a:p>
            <a:pPr eaLnBrk="1" hangingPunct="1">
              <a:lnSpc>
                <a:spcPct val="100000"/>
              </a:lnSpc>
            </a:pPr>
            <a:r>
              <a:rPr lang="en-US" altLang="en-US"/>
              <a:t>Power </a:t>
            </a:r>
          </a:p>
          <a:p>
            <a:pPr eaLnBrk="1" hangingPunct="1"/>
            <a:r>
              <a:rPr lang="en-US" altLang="en-US"/>
              <a:t>Lighting</a:t>
            </a:r>
          </a:p>
          <a:p>
            <a:pPr eaLnBrk="1" hangingPunct="1"/>
            <a:r>
              <a:rPr lang="en-US" altLang="en-US"/>
              <a:t>Storage Areas</a:t>
            </a:r>
          </a:p>
          <a:p>
            <a:pPr eaLnBrk="1" hangingPunct="1"/>
            <a:r>
              <a:rPr lang="en-US" altLang="en-US"/>
              <a:t>Noise Control</a:t>
            </a:r>
          </a:p>
          <a:p>
            <a:pPr eaLnBrk="1" hangingPunct="1"/>
            <a:r>
              <a:rPr lang="en-US" altLang="en-US"/>
              <a:t>Facilities for Sanitizing Materials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D044DE0-F8F3-4A7E-8E6B-1EA6A74F8C07}"/>
              </a:ext>
            </a:extLst>
          </p:cNvPr>
          <p:cNvSpPr>
            <a:spLocks noGrp="1" noChangeArrowheads="1"/>
          </p:cNvSpPr>
          <p:nvPr>
            <p:ph type="title"/>
          </p:nvPr>
        </p:nvSpPr>
        <p:spPr/>
        <p:txBody>
          <a:bodyPr/>
          <a:lstStyle/>
          <a:p>
            <a:pPr eaLnBrk="1" hangingPunct="1"/>
            <a:r>
              <a:rPr lang="en-US" altLang="en-US"/>
              <a:t>Corridors</a:t>
            </a:r>
          </a:p>
        </p:txBody>
      </p:sp>
      <p:sp>
        <p:nvSpPr>
          <p:cNvPr id="120835" name="Rectangle 3">
            <a:extLst>
              <a:ext uri="{FF2B5EF4-FFF2-40B4-BE49-F238E27FC236}">
                <a16:creationId xmlns:a16="http://schemas.microsoft.com/office/drawing/2014/main" id="{1ECB06CB-635A-42FF-8708-4F00F7617AD1}"/>
              </a:ext>
            </a:extLst>
          </p:cNvPr>
          <p:cNvSpPr>
            <a:spLocks noGrp="1" noChangeArrowheads="1"/>
          </p:cNvSpPr>
          <p:nvPr>
            <p:ph idx="1"/>
          </p:nvPr>
        </p:nvSpPr>
        <p:spPr/>
        <p:txBody>
          <a:bodyPr rtlCol="0">
            <a:normAutofit lnSpcReduction="10000"/>
          </a:bodyPr>
          <a:lstStyle/>
          <a:p>
            <a:pPr eaLnBrk="1" fontAlgn="auto" hangingPunct="1">
              <a:lnSpc>
                <a:spcPct val="110000"/>
              </a:lnSpc>
              <a:spcAft>
                <a:spcPts val="0"/>
              </a:spcAft>
              <a:defRPr/>
            </a:pPr>
            <a:r>
              <a:rPr lang="en-US" altLang="en-US" dirty="0"/>
              <a:t>Corridors should be wide enough to facilitate the movement of personnel and equipment (6-8 ft)</a:t>
            </a:r>
          </a:p>
          <a:p>
            <a:pPr eaLnBrk="1" fontAlgn="auto" hangingPunct="1">
              <a:spcAft>
                <a:spcPts val="0"/>
              </a:spcAft>
              <a:defRPr/>
            </a:pPr>
            <a:r>
              <a:rPr lang="en-US" altLang="en-US" dirty="0"/>
              <a:t>In corridors leading to high noise areas double door entry or other noise traps should be considered</a:t>
            </a:r>
          </a:p>
          <a:p>
            <a:pPr eaLnBrk="1" fontAlgn="auto" hangingPunct="1">
              <a:spcAft>
                <a:spcPts val="0"/>
              </a:spcAft>
              <a:defRPr/>
            </a:pPr>
            <a:r>
              <a:rPr lang="en-US" altLang="en-US" dirty="0"/>
              <a:t>Wherever possible, water lines, drainpipes, electric-service connections, </a:t>
            </a:r>
            <a:r>
              <a:rPr lang="en-US" altLang="en-US" dirty="0" err="1"/>
              <a:t>etc</a:t>
            </a:r>
            <a:r>
              <a:rPr lang="en-US" altLang="en-US" dirty="0"/>
              <a:t> should be accessible through access panels in corridors outside the animal rooms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72155B3-6266-42AB-B397-0DD3FDA665CC}"/>
              </a:ext>
            </a:extLst>
          </p:cNvPr>
          <p:cNvSpPr>
            <a:spLocks noGrp="1" noChangeArrowheads="1"/>
          </p:cNvSpPr>
          <p:nvPr>
            <p:ph type="title"/>
          </p:nvPr>
        </p:nvSpPr>
        <p:spPr/>
        <p:txBody>
          <a:bodyPr/>
          <a:lstStyle/>
          <a:p>
            <a:pPr eaLnBrk="1" hangingPunct="1"/>
            <a:r>
              <a:rPr lang="en-US" altLang="en-US"/>
              <a:t>Animal Room Doors</a:t>
            </a:r>
          </a:p>
        </p:txBody>
      </p:sp>
      <p:sp>
        <p:nvSpPr>
          <p:cNvPr id="121859" name="Rectangle 3">
            <a:extLst>
              <a:ext uri="{FF2B5EF4-FFF2-40B4-BE49-F238E27FC236}">
                <a16:creationId xmlns:a16="http://schemas.microsoft.com/office/drawing/2014/main" id="{83DB9007-3E44-4743-9FAE-97DB03D47F7C}"/>
              </a:ext>
            </a:extLst>
          </p:cNvPr>
          <p:cNvSpPr>
            <a:spLocks noGrp="1" noChangeArrowheads="1"/>
          </p:cNvSpPr>
          <p:nvPr>
            <p:ph idx="1"/>
          </p:nvPr>
        </p:nvSpPr>
        <p:spPr/>
        <p:txBody>
          <a:bodyPr rtlCol="0">
            <a:normAutofit fontScale="92500" lnSpcReduction="10000"/>
          </a:bodyPr>
          <a:lstStyle/>
          <a:p>
            <a:pPr eaLnBrk="1" fontAlgn="auto" hangingPunct="1">
              <a:lnSpc>
                <a:spcPct val="110000"/>
              </a:lnSpc>
              <a:spcAft>
                <a:spcPts val="0"/>
              </a:spcAft>
              <a:defRPr/>
            </a:pPr>
            <a:r>
              <a:rPr lang="en-US" altLang="en-US" dirty="0"/>
              <a:t>Doors should be large enough to allow the easy passage of racks and equipment (42 x 84 in)</a:t>
            </a:r>
          </a:p>
          <a:p>
            <a:pPr eaLnBrk="1" fontAlgn="auto" hangingPunct="1">
              <a:lnSpc>
                <a:spcPct val="110000"/>
              </a:lnSpc>
              <a:spcAft>
                <a:spcPts val="0"/>
              </a:spcAft>
              <a:defRPr/>
            </a:pPr>
            <a:r>
              <a:rPr lang="en-US" altLang="en-US" dirty="0"/>
              <a:t>Doors should fit tightly within their frames, and both doors and frames should be appropriately sealed to prevent vermin entry or harborage</a:t>
            </a:r>
          </a:p>
          <a:p>
            <a:pPr eaLnBrk="1" fontAlgn="auto" hangingPunct="1">
              <a:lnSpc>
                <a:spcPct val="110000"/>
              </a:lnSpc>
              <a:spcAft>
                <a:spcPts val="0"/>
              </a:spcAft>
              <a:defRPr/>
            </a:pPr>
            <a:r>
              <a:rPr lang="en-US" altLang="en-US" dirty="0"/>
              <a:t>Self-closing doors equipped with recessed or shielded handles, threshold sweeps, and kickplates are usually preferred</a:t>
            </a:r>
          </a:p>
          <a:p>
            <a:pPr eaLnBrk="1" fontAlgn="auto" hangingPunct="1">
              <a:lnSpc>
                <a:spcPct val="110000"/>
              </a:lnSpc>
              <a:spcAft>
                <a:spcPts val="0"/>
              </a:spcAft>
              <a:defRPr/>
            </a:pPr>
            <a:r>
              <a:rPr lang="en-US" altLang="en-US" dirty="0"/>
              <a:t>Room doors should be equipped with locks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5A0D065-FD80-46F8-808A-7454E975DC1B}"/>
              </a:ext>
            </a:extLst>
          </p:cNvPr>
          <p:cNvSpPr>
            <a:spLocks noGrp="1" noChangeArrowheads="1"/>
          </p:cNvSpPr>
          <p:nvPr>
            <p:ph type="title"/>
          </p:nvPr>
        </p:nvSpPr>
        <p:spPr/>
        <p:txBody>
          <a:bodyPr/>
          <a:lstStyle/>
          <a:p>
            <a:pPr eaLnBrk="1" hangingPunct="1"/>
            <a:r>
              <a:rPr lang="en-US" altLang="en-US"/>
              <a:t>Exterior Windows</a:t>
            </a:r>
          </a:p>
        </p:txBody>
      </p:sp>
      <p:sp>
        <p:nvSpPr>
          <p:cNvPr id="122883" name="Rectangle 3">
            <a:extLst>
              <a:ext uri="{FF2B5EF4-FFF2-40B4-BE49-F238E27FC236}">
                <a16:creationId xmlns:a16="http://schemas.microsoft.com/office/drawing/2014/main" id="{BA3BD80E-9E0E-482C-B6E3-1EFA54CCD50C}"/>
              </a:ext>
            </a:extLst>
          </p:cNvPr>
          <p:cNvSpPr>
            <a:spLocks noGrp="1" noChangeArrowheads="1"/>
          </p:cNvSpPr>
          <p:nvPr>
            <p:ph idx="1"/>
          </p:nvPr>
        </p:nvSpPr>
        <p:spPr>
          <a:xfrm>
            <a:off x="533400" y="2336800"/>
            <a:ext cx="6888163" cy="4140200"/>
          </a:xfrm>
        </p:spPr>
        <p:txBody>
          <a:bodyPr rtlCol="0">
            <a:normAutofit fontScale="85000" lnSpcReduction="10000"/>
          </a:bodyPr>
          <a:lstStyle/>
          <a:p>
            <a:pPr eaLnBrk="1" fontAlgn="auto" hangingPunct="1">
              <a:lnSpc>
                <a:spcPct val="120000"/>
              </a:lnSpc>
              <a:spcAft>
                <a:spcPts val="0"/>
              </a:spcAft>
              <a:defRPr/>
            </a:pPr>
            <a:r>
              <a:rPr lang="en-US" altLang="en-US" sz="2800" dirty="0"/>
              <a:t>Windows are acceptable in some animal rooms and can constitute a type of environmental enrichment for some species</a:t>
            </a:r>
          </a:p>
          <a:p>
            <a:pPr marL="0" indent="0" eaLnBrk="1" fontAlgn="auto" hangingPunct="1">
              <a:lnSpc>
                <a:spcPct val="120000"/>
              </a:lnSpc>
              <a:spcAft>
                <a:spcPts val="0"/>
              </a:spcAft>
              <a:buFont typeface="Arial" panose="020B0604020202020204" pitchFamily="34" charset="0"/>
              <a:buNone/>
              <a:defRPr/>
            </a:pPr>
            <a:r>
              <a:rPr lang="en-US" altLang="en-US" sz="2800" dirty="0"/>
              <a:t> </a:t>
            </a:r>
            <a:endParaRPr lang="en-US" altLang="en-US" sz="1900" dirty="0"/>
          </a:p>
          <a:p>
            <a:pPr lvl="1" eaLnBrk="1" fontAlgn="auto" hangingPunct="1">
              <a:lnSpc>
                <a:spcPct val="120000"/>
              </a:lnSpc>
              <a:spcAft>
                <a:spcPts val="0"/>
              </a:spcAft>
              <a:defRPr/>
            </a:pPr>
            <a:r>
              <a:rPr lang="en-US" altLang="en-US" sz="2600" dirty="0"/>
              <a:t>Nonhuman primates, dogs</a:t>
            </a:r>
          </a:p>
          <a:p>
            <a:pPr marL="457200" lvl="1" indent="0" eaLnBrk="1" fontAlgn="auto" hangingPunct="1">
              <a:lnSpc>
                <a:spcPct val="120000"/>
              </a:lnSpc>
              <a:spcAft>
                <a:spcPts val="0"/>
              </a:spcAft>
              <a:buFont typeface="Arial" panose="020B0604020202020204" pitchFamily="34" charset="0"/>
              <a:buNone/>
              <a:defRPr/>
            </a:pPr>
            <a:endParaRPr lang="en-US" altLang="en-US" sz="1900" dirty="0"/>
          </a:p>
          <a:p>
            <a:pPr eaLnBrk="1" fontAlgn="auto" hangingPunct="1">
              <a:lnSpc>
                <a:spcPct val="120000"/>
              </a:lnSpc>
              <a:spcAft>
                <a:spcPts val="0"/>
              </a:spcAft>
              <a:defRPr/>
            </a:pPr>
            <a:r>
              <a:rPr lang="en-US" altLang="en-US" sz="2800" dirty="0"/>
              <a:t>The effects of windows on temperature, photoperiod control, and security should be considered in design decisions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B3FE223-8E46-4DD7-BB70-6862BF4F6D0B}"/>
              </a:ext>
            </a:extLst>
          </p:cNvPr>
          <p:cNvSpPr>
            <a:spLocks noGrp="1" noChangeArrowheads="1"/>
          </p:cNvSpPr>
          <p:nvPr>
            <p:ph type="title"/>
          </p:nvPr>
        </p:nvSpPr>
        <p:spPr/>
        <p:txBody>
          <a:bodyPr/>
          <a:lstStyle/>
          <a:p>
            <a:pPr eaLnBrk="1" hangingPunct="1"/>
            <a:r>
              <a:rPr lang="en-US" altLang="en-US"/>
              <a:t>Floors</a:t>
            </a:r>
          </a:p>
        </p:txBody>
      </p:sp>
      <p:sp>
        <p:nvSpPr>
          <p:cNvPr id="27651" name="Rectangle 3">
            <a:extLst>
              <a:ext uri="{FF2B5EF4-FFF2-40B4-BE49-F238E27FC236}">
                <a16:creationId xmlns:a16="http://schemas.microsoft.com/office/drawing/2014/main" id="{C0780499-0F1A-4872-AE8A-ED21AC1585A6}"/>
              </a:ext>
            </a:extLst>
          </p:cNvPr>
          <p:cNvSpPr>
            <a:spLocks noGrp="1" noChangeArrowheads="1"/>
          </p:cNvSpPr>
          <p:nvPr>
            <p:ph idx="1"/>
          </p:nvPr>
        </p:nvSpPr>
        <p:spPr/>
        <p:txBody>
          <a:bodyPr/>
          <a:lstStyle/>
          <a:p>
            <a:pPr eaLnBrk="1" hangingPunct="1">
              <a:lnSpc>
                <a:spcPct val="100000"/>
              </a:lnSpc>
            </a:pPr>
            <a:r>
              <a:rPr lang="en-US" altLang="en-US"/>
              <a:t>Floors should be moisture-resistant, nonabsorbent, impact-resistant, and relatively smooth</a:t>
            </a:r>
          </a:p>
          <a:p>
            <a:pPr eaLnBrk="1" hangingPunct="1"/>
            <a:r>
              <a:rPr lang="en-US" altLang="en-US"/>
              <a:t>Floors should be resistant to the action of urine and other biologic materials, and to the adverse effects of hot water and cleaning agents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E63AA65-84B8-46E6-9F19-9C98EB7EDF46}"/>
              </a:ext>
            </a:extLst>
          </p:cNvPr>
          <p:cNvSpPr>
            <a:spLocks noGrp="1" noChangeArrowheads="1"/>
          </p:cNvSpPr>
          <p:nvPr>
            <p:ph type="title"/>
          </p:nvPr>
        </p:nvSpPr>
        <p:spPr/>
        <p:txBody>
          <a:bodyPr/>
          <a:lstStyle/>
          <a:p>
            <a:pPr eaLnBrk="1" hangingPunct="1"/>
            <a:r>
              <a:rPr lang="en-US" altLang="en-US"/>
              <a:t>Drainage</a:t>
            </a:r>
          </a:p>
        </p:txBody>
      </p:sp>
      <p:sp>
        <p:nvSpPr>
          <p:cNvPr id="124931" name="Rectangle 3">
            <a:extLst>
              <a:ext uri="{FF2B5EF4-FFF2-40B4-BE49-F238E27FC236}">
                <a16:creationId xmlns:a16="http://schemas.microsoft.com/office/drawing/2014/main" id="{327078D5-CB9D-4BFA-BE92-800E09665A6C}"/>
              </a:ext>
            </a:extLst>
          </p:cNvPr>
          <p:cNvSpPr>
            <a:spLocks noGrp="1" noChangeArrowheads="1"/>
          </p:cNvSpPr>
          <p:nvPr>
            <p:ph idx="1"/>
          </p:nvPr>
        </p:nvSpPr>
        <p:spPr>
          <a:xfrm>
            <a:off x="533400" y="2336800"/>
            <a:ext cx="6888163" cy="4140200"/>
          </a:xfrm>
        </p:spPr>
        <p:txBody>
          <a:bodyPr rtlCol="0">
            <a:normAutofit lnSpcReduction="10000"/>
          </a:bodyPr>
          <a:lstStyle/>
          <a:p>
            <a:pPr eaLnBrk="1" fontAlgn="auto" hangingPunct="1">
              <a:lnSpc>
                <a:spcPct val="110000"/>
              </a:lnSpc>
              <a:spcAft>
                <a:spcPts val="0"/>
              </a:spcAft>
              <a:defRPr/>
            </a:pPr>
            <a:r>
              <a:rPr lang="en-US" altLang="en-US" dirty="0"/>
              <a:t>The floors should be sloped and drain traps kept filled with liquid</a:t>
            </a:r>
          </a:p>
          <a:p>
            <a:pPr eaLnBrk="1" fontAlgn="auto" hangingPunct="1">
              <a:spcAft>
                <a:spcPts val="0"/>
              </a:spcAft>
              <a:defRPr/>
            </a:pPr>
            <a:r>
              <a:rPr lang="en-US" altLang="en-US" dirty="0"/>
              <a:t>To minimize humidity, drainage should allow rapid removal of water and drying of surfaces</a:t>
            </a:r>
          </a:p>
          <a:p>
            <a:pPr eaLnBrk="1" fontAlgn="auto" hangingPunct="1">
              <a:spcAft>
                <a:spcPts val="0"/>
              </a:spcAft>
              <a:defRPr/>
            </a:pPr>
            <a:r>
              <a:rPr lang="en-US" altLang="en-US" dirty="0"/>
              <a:t>Drainpipes should be at least 4 in. in diameter</a:t>
            </a:r>
          </a:p>
          <a:p>
            <a:pPr eaLnBrk="1" fontAlgn="auto" hangingPunct="1">
              <a:spcAft>
                <a:spcPts val="0"/>
              </a:spcAft>
              <a:defRPr/>
            </a:pPr>
            <a:r>
              <a:rPr lang="en-US" altLang="en-US" dirty="0"/>
              <a:t>Floor drains are not essential in all animal rooms, particularly those housing rodents</a:t>
            </a:r>
          </a:p>
          <a:p>
            <a:pPr marL="457200" lvl="1" indent="0" eaLnBrk="1" fontAlgn="auto" hangingPunct="1">
              <a:spcAft>
                <a:spcPts val="0"/>
              </a:spcAft>
              <a:buFont typeface="Arial" panose="020B0604020202020204" pitchFamily="34" charset="0"/>
              <a:buNone/>
              <a:defRPr/>
            </a:pPr>
            <a:endParaRPr lang="en-US" altLang="en-US" dirty="0"/>
          </a:p>
          <a:p>
            <a:pPr lvl="1" eaLnBrk="1" fontAlgn="auto" hangingPunct="1">
              <a:spcAft>
                <a:spcPts val="0"/>
              </a:spcAft>
              <a:defRPr/>
            </a:pPr>
            <a:r>
              <a:rPr lang="en-US" altLang="en-US" dirty="0"/>
              <a:t>Floors can be sanitized satisfactorily by wet vacuuming or mopping with appropriate cleaning compounds or disinfectants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B9A0028-7902-4D40-A281-97E31A960E05}"/>
              </a:ext>
            </a:extLst>
          </p:cNvPr>
          <p:cNvSpPr>
            <a:spLocks noGrp="1" noChangeArrowheads="1"/>
          </p:cNvSpPr>
          <p:nvPr>
            <p:ph type="title"/>
          </p:nvPr>
        </p:nvSpPr>
        <p:spPr/>
        <p:txBody>
          <a:bodyPr/>
          <a:lstStyle/>
          <a:p>
            <a:pPr eaLnBrk="1" hangingPunct="1"/>
            <a:r>
              <a:rPr lang="en-US" altLang="en-US"/>
              <a:t>Walls</a:t>
            </a:r>
          </a:p>
        </p:txBody>
      </p:sp>
      <p:sp>
        <p:nvSpPr>
          <p:cNvPr id="30723" name="Rectangle 3">
            <a:extLst>
              <a:ext uri="{FF2B5EF4-FFF2-40B4-BE49-F238E27FC236}">
                <a16:creationId xmlns:a16="http://schemas.microsoft.com/office/drawing/2014/main" id="{B9B60D5B-9475-414F-ACF7-8135E71475FB}"/>
              </a:ext>
            </a:extLst>
          </p:cNvPr>
          <p:cNvSpPr>
            <a:spLocks noGrp="1" noChangeArrowheads="1"/>
          </p:cNvSpPr>
          <p:nvPr>
            <p:ph idx="1"/>
          </p:nvPr>
        </p:nvSpPr>
        <p:spPr/>
        <p:txBody>
          <a:bodyPr/>
          <a:lstStyle/>
          <a:p>
            <a:pPr eaLnBrk="1" hangingPunct="1">
              <a:lnSpc>
                <a:spcPct val="100000"/>
              </a:lnSpc>
            </a:pPr>
            <a:r>
              <a:rPr lang="en-US" altLang="en-US"/>
              <a:t>Walls should be</a:t>
            </a:r>
          </a:p>
          <a:p>
            <a:pPr lvl="1" eaLnBrk="1" hangingPunct="1">
              <a:lnSpc>
                <a:spcPct val="100000"/>
              </a:lnSpc>
            </a:pPr>
            <a:r>
              <a:rPr lang="en-US" altLang="en-US"/>
              <a:t>Smooth Surfaces</a:t>
            </a:r>
          </a:p>
          <a:p>
            <a:pPr lvl="1" eaLnBrk="1" hangingPunct="1">
              <a:lnSpc>
                <a:spcPct val="100000"/>
              </a:lnSpc>
            </a:pPr>
            <a:r>
              <a:rPr lang="en-US" altLang="en-US"/>
              <a:t>moisture-resistant</a:t>
            </a:r>
          </a:p>
          <a:p>
            <a:pPr lvl="1" eaLnBrk="1" hangingPunct="1">
              <a:lnSpc>
                <a:spcPct val="100000"/>
              </a:lnSpc>
            </a:pPr>
            <a:r>
              <a:rPr lang="en-US" altLang="en-US"/>
              <a:t>nonabsorbent</a:t>
            </a:r>
          </a:p>
          <a:p>
            <a:pPr lvl="1" eaLnBrk="1" hangingPunct="1">
              <a:lnSpc>
                <a:spcPct val="100000"/>
              </a:lnSpc>
            </a:pPr>
            <a:r>
              <a:rPr lang="en-US" altLang="en-US"/>
              <a:t>resistant to damage from impact</a:t>
            </a:r>
          </a:p>
          <a:p>
            <a:pPr lvl="1" eaLnBrk="1" hangingPunct="1">
              <a:lnSpc>
                <a:spcPct val="100000"/>
              </a:lnSpc>
            </a:pPr>
            <a:r>
              <a:rPr lang="en-US" altLang="en-US"/>
              <a:t>free of cracks</a:t>
            </a:r>
          </a:p>
          <a:p>
            <a:pPr lvl="1" eaLnBrk="1" hangingPunct="1">
              <a:lnSpc>
                <a:spcPct val="100000"/>
              </a:lnSpc>
            </a:pPr>
            <a:r>
              <a:rPr lang="en-US" altLang="en-US"/>
              <a:t>free of unsealed utility penetrations</a:t>
            </a:r>
          </a:p>
          <a:p>
            <a:pPr lvl="1" eaLnBrk="1" hangingPunct="1">
              <a:lnSpc>
                <a:spcPct val="100000"/>
              </a:lnSpc>
            </a:pPr>
            <a:r>
              <a:rPr lang="en-US" altLang="en-US">
                <a:cs typeface="Calibri" panose="020F0502020204030204" pitchFamily="34" charset="0"/>
              </a:rPr>
              <a:t>coved wall-floor junctions 3 to 5 inch radius</a:t>
            </a:r>
            <a:endParaRPr lang="en-US" altLang="en-US"/>
          </a:p>
          <a:p>
            <a:pPr lvl="1" eaLnBrk="1" hangingPunct="1">
              <a:lnSpc>
                <a:spcPct val="100000"/>
              </a:lnSpc>
            </a:pPr>
            <a:r>
              <a:rPr lang="en-US" altLang="en-US"/>
              <a:t>free of imperfect junctions with doors, ceilings, floors, and corners</a:t>
            </a:r>
          </a:p>
        </p:txBody>
      </p:sp>
    </p:spTree>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3822</TotalTime>
  <Words>977</Words>
  <Application>Microsoft Office PowerPoint</Application>
  <PresentationFormat>On-screen Show (4:3)</PresentationFormat>
  <Paragraphs>133</Paragraphs>
  <Slides>25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Trebuchet MS</vt:lpstr>
      <vt:lpstr>Berlin</vt:lpstr>
      <vt:lpstr>PMPD CARE Project Involvement </vt:lpstr>
      <vt:lpstr>Physical Plant </vt:lpstr>
      <vt:lpstr>Construction Guidelines</vt:lpstr>
      <vt:lpstr>Corridors</vt:lpstr>
      <vt:lpstr>Animal Room Doors</vt:lpstr>
      <vt:lpstr>Exterior Windows</vt:lpstr>
      <vt:lpstr>Floors</vt:lpstr>
      <vt:lpstr>Drainage</vt:lpstr>
      <vt:lpstr>Walls</vt:lpstr>
      <vt:lpstr>Ceilings</vt:lpstr>
      <vt:lpstr>Heating, Ventilation, and Air-Conditioning (HVAC)</vt:lpstr>
      <vt:lpstr>Lighting</vt:lpstr>
      <vt:lpstr>Storage Areas</vt:lpstr>
      <vt:lpstr>Noise Control</vt:lpstr>
      <vt:lpstr>Facilities for Sanitizing Materials</vt:lpstr>
      <vt:lpstr>Animal Facilities Guidance Document</vt:lpstr>
      <vt:lpstr>Animal Facilities Guidance Document (cont.)</vt:lpstr>
      <vt:lpstr>Animal Facilities Guidance Document (cont.)</vt:lpstr>
      <vt:lpstr>Animal Facilities Guidance Document (cont.)</vt:lpstr>
      <vt:lpstr>Animal Facilities Guidance Document (cont.)</vt:lpstr>
      <vt:lpstr>Animal Facilities Guidance Document (cont.)</vt:lpstr>
      <vt:lpstr>The IACUC at Cornell</vt:lpstr>
      <vt:lpstr>AAALAC Accreditation</vt:lpstr>
      <vt:lpstr>AAALAC Accreditation (cont.)</vt:lpstr>
      <vt:lpstr>AAALAC Accreditation (cont.)</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for the Care and Use of Laboratory Animals</dc:title>
  <dc:creator>Kathryn M. Wiklanski</dc:creator>
  <cp:lastModifiedBy>Taylor Thompson</cp:lastModifiedBy>
  <cp:revision>61</cp:revision>
  <cp:lastPrinted>2001-01-24T13:42:54Z</cp:lastPrinted>
  <dcterms:created xsi:type="dcterms:W3CDTF">2001-01-08T16:57:12Z</dcterms:created>
  <dcterms:modified xsi:type="dcterms:W3CDTF">2021-09-22T13:22:35Z</dcterms:modified>
</cp:coreProperties>
</file>