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0"/>
  </p:notesMasterIdLst>
  <p:sldIdLst>
    <p:sldId id="628" r:id="rId5"/>
    <p:sldId id="614" r:id="rId6"/>
    <p:sldId id="630" r:id="rId7"/>
    <p:sldId id="350" r:id="rId8"/>
    <p:sldId id="63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3"/>
    <p:restoredTop sz="93008" autoAdjust="0"/>
  </p:normalViewPr>
  <p:slideViewPr>
    <p:cSldViewPr snapToGrid="0">
      <p:cViewPr varScale="1">
        <p:scale>
          <a:sx n="84" d="100"/>
          <a:sy n="84" d="100"/>
        </p:scale>
        <p:origin x="108" y="31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CA5F9-77CC-4712-B019-68C8037747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86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2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54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31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9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EBB44-56EE-CE4C-930B-0C47500FA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F2FD4E-AAF4-714C-A633-B52503C49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30EDE-8871-B144-B6C9-366B1BAC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DDC9-F116-F240-BD12-C0345A17B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54E61-10B2-9F44-ACEA-36616023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9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AC7FC-2BDD-1449-8B68-8B54B0101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AC306-A3D7-C44A-A6E5-103717262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62E0C-7905-7A42-9D3F-9885DF5C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293BA-2691-204B-9DCF-359C2685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2DB92-BEFB-9047-BE63-0B9FEAD86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1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3306A8-74E6-614E-BFAC-AE3AB9926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7E2E4-AFFF-7A45-A661-14574576E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27CF3-4CA1-704B-B7B0-FCD02D242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92EB4-4939-D64D-B0A2-DAEDE053C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96847-D7B2-0241-B868-225DE771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44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11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5FC22-33D3-DF47-86C3-F07F85680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173AE-738D-E64D-8321-69A3CA956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C3ECF-C3FD-AB45-A507-34B21245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F0A63-B6F9-944A-94B3-CACA381F6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11AC5-6D8F-A34D-85AF-3A3F6D6E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9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4FCC-9152-6643-A6EA-3322C23E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926AC-09EA-9D42-BAA5-0E14B8D6D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009B7-6586-BE43-BE45-99BF5ABE0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358D5-58CA-9E41-BBEA-6A2A41E1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23BF4-1FAA-5245-94AB-0592A147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2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3FED-730C-6F44-8D45-7AF9E039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B377E-98A7-0447-AB14-C28DFC117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5D758-6B1D-D04C-96C9-8A013968F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47A7B-78CE-CA4C-9AF0-CBE329EC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2ED27-90FC-9744-86BA-F1387408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C0D10-0DAC-224D-91D9-ADCEA36D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7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6DAE7-6C0E-574C-96DB-6869EAD4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7FBD8-9804-6844-811F-957A26534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AE783-E868-D142-9B87-994723836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98E8B7-E965-304B-8BFB-C2577B853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3611B7-709A-4747-B031-DBAA0DCE1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3B24E-F6B1-924A-BDD2-F26B3AE75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DAFEE6-A752-C64F-9F55-91BA49C9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062B10-B600-4E46-A713-FE44DD8E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8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5234-B23A-254E-BC01-DF265861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ABD5BA-F2C7-DC41-9906-3F43ECCA9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9CD5E-152E-3E42-8909-6C73555E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097978-D18E-F648-9AFF-205A6480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5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BE7149-55C9-3340-9D0A-AC656C038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BAA3BE-2807-9545-88A1-AAB11437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46ABF-5D5E-6546-887A-86EC830A1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6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0454-DF8F-6A4A-87AF-775E6B60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D567F-C854-E244-9C7C-844A330CE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22A2C-89DA-FC4D-9B2E-EA3C51802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1B8FC-8592-D043-9560-F3BF3B39D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7D71B-BFCD-DD43-946F-5935C8AFF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71507-746D-2C47-BB5D-3524C410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3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3A854-1D63-3146-AE75-4202A009D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50324-DBA6-1B45-A50C-94D958256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1E713-2B5C-6142-94E3-F3D0F6B12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047BB6-6284-DD4D-A750-1C0967C61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8399E-3F09-0C44-831C-1AB419BE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D1874-9CDB-D84C-BE9D-A084E7E51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0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27A1A4-6F6B-084F-8FE8-E961EF87F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F99D5-CD4A-084B-99C1-6234DA5CB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DA58B-CE11-6745-989B-3CEF135BD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C3045-DBC6-7346-8E1D-698B4F03F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145C8-6C14-CE4A-AD66-D90F6DE87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3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  <p:sldLayoutId id="2147483651" r:id="rId13"/>
    <p:sldLayoutId id="2147483660" r:id="rId14"/>
    <p:sldLayoutId id="2147483664" r:id="rId15"/>
    <p:sldLayoutId id="2147483657" r:id="rId16"/>
    <p:sldLayoutId id="2147483654" r:id="rId17"/>
    <p:sldLayoutId id="214748368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3"/>
                </a:moveTo>
                <a:lnTo>
                  <a:pt x="9144000" y="222503"/>
                </a:lnTo>
                <a:lnTo>
                  <a:pt x="9144000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B31B1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70959" y="0"/>
            <a:ext cx="1355623" cy="36576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86E04D-C475-F64C-949D-643F182BFF29}"/>
              </a:ext>
            </a:extLst>
          </p:cNvPr>
          <p:cNvSpPr txBox="1"/>
          <p:nvPr/>
        </p:nvSpPr>
        <p:spPr>
          <a:xfrm>
            <a:off x="457200" y="365760"/>
            <a:ext cx="43014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E&amp;PM Staffing Update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570055-C4A2-194B-A3BD-F3774E17F52E}"/>
              </a:ext>
            </a:extLst>
          </p:cNvPr>
          <p:cNvSpPr txBox="1"/>
          <p:nvPr/>
        </p:nvSpPr>
        <p:spPr>
          <a:xfrm>
            <a:off x="2228234" y="1034181"/>
            <a:ext cx="1832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February 2021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6EB1318-C5BE-C847-B43A-46A770797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007779"/>
              </p:ext>
            </p:extLst>
          </p:nvPr>
        </p:nvGraphicFramePr>
        <p:xfrm>
          <a:off x="2332702" y="1407359"/>
          <a:ext cx="4500716" cy="1402232"/>
        </p:xfrm>
        <a:graphic>
          <a:graphicData uri="http://schemas.openxmlformats.org/drawingml/2006/table">
            <a:tbl>
              <a:tblPr/>
              <a:tblGrid>
                <a:gridCol w="1787298">
                  <a:extLst>
                    <a:ext uri="{9D8B030D-6E8A-4147-A177-3AD203B41FA5}">
                      <a16:colId xmlns:a16="http://schemas.microsoft.com/office/drawing/2014/main" val="3199345000"/>
                    </a:ext>
                  </a:extLst>
                </a:gridCol>
                <a:gridCol w="838590">
                  <a:extLst>
                    <a:ext uri="{9D8B030D-6E8A-4147-A177-3AD203B41FA5}">
                      <a16:colId xmlns:a16="http://schemas.microsoft.com/office/drawing/2014/main" val="2662021732"/>
                    </a:ext>
                  </a:extLst>
                </a:gridCol>
                <a:gridCol w="1874828">
                  <a:extLst>
                    <a:ext uri="{9D8B030D-6E8A-4147-A177-3AD203B41FA5}">
                      <a16:colId xmlns:a16="http://schemas.microsoft.com/office/drawing/2014/main" val="2072845799"/>
                    </a:ext>
                  </a:extLst>
                </a:gridCol>
              </a:tblGrid>
              <a:tr h="350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Phase</a:t>
                      </a:r>
                    </a:p>
                  </a:txBody>
                  <a:tcPr marL="76331" marR="8481" marT="8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</a:t>
                      </a:r>
                      <a:r>
                        <a:rPr lang="en-US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1" marR="8481" marT="8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Project $</a:t>
                      </a:r>
                    </a:p>
                  </a:txBody>
                  <a:tcPr marL="8481" marR="8481" marT="8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810675"/>
                  </a:ext>
                </a:extLst>
              </a:tr>
              <a:tr h="350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Pre-Design</a:t>
                      </a:r>
                    </a:p>
                  </a:txBody>
                  <a:tcPr marL="76331" marR="8481" marT="8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481" marR="8481" marT="8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$114,175,000</a:t>
                      </a:r>
                    </a:p>
                  </a:txBody>
                  <a:tcPr marL="8481" marR="76331" marT="8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20214"/>
                  </a:ext>
                </a:extLst>
              </a:tr>
              <a:tr h="350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Design Phase</a:t>
                      </a:r>
                    </a:p>
                  </a:txBody>
                  <a:tcPr marL="76331" marR="8481" marT="8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481" marR="8481" marT="8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$128,734,000</a:t>
                      </a:r>
                    </a:p>
                  </a:txBody>
                  <a:tcPr marL="8481" marR="76331" marT="8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029879"/>
                  </a:ext>
                </a:extLst>
              </a:tr>
              <a:tr h="350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Construction </a:t>
                      </a:r>
                    </a:p>
                  </a:txBody>
                  <a:tcPr marL="76331" marR="8481" marT="8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8481" marR="8481" marT="8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$460,943,000</a:t>
                      </a:r>
                    </a:p>
                  </a:txBody>
                  <a:tcPr marL="8481" marR="76331" marT="8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73204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3377275-503E-284C-A5B0-207348A55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887599"/>
              </p:ext>
            </p:extLst>
          </p:nvPr>
        </p:nvGraphicFramePr>
        <p:xfrm>
          <a:off x="2332702" y="3251026"/>
          <a:ext cx="4500716" cy="1402232"/>
        </p:xfrm>
        <a:graphic>
          <a:graphicData uri="http://schemas.openxmlformats.org/drawingml/2006/table">
            <a:tbl>
              <a:tblPr/>
              <a:tblGrid>
                <a:gridCol w="1787298">
                  <a:extLst>
                    <a:ext uri="{9D8B030D-6E8A-4147-A177-3AD203B41FA5}">
                      <a16:colId xmlns:a16="http://schemas.microsoft.com/office/drawing/2014/main" val="3199345000"/>
                    </a:ext>
                  </a:extLst>
                </a:gridCol>
                <a:gridCol w="838590">
                  <a:extLst>
                    <a:ext uri="{9D8B030D-6E8A-4147-A177-3AD203B41FA5}">
                      <a16:colId xmlns:a16="http://schemas.microsoft.com/office/drawing/2014/main" val="2662021732"/>
                    </a:ext>
                  </a:extLst>
                </a:gridCol>
                <a:gridCol w="1874828">
                  <a:extLst>
                    <a:ext uri="{9D8B030D-6E8A-4147-A177-3AD203B41FA5}">
                      <a16:colId xmlns:a16="http://schemas.microsoft.com/office/drawing/2014/main" val="2072845799"/>
                    </a:ext>
                  </a:extLst>
                </a:gridCol>
              </a:tblGrid>
              <a:tr h="350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Phase</a:t>
                      </a:r>
                    </a:p>
                  </a:txBody>
                  <a:tcPr marL="76331" marR="8481" marT="8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</a:t>
                      </a:r>
                      <a:r>
                        <a:rPr lang="en-US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1" marR="8481" marT="8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Project $</a:t>
                      </a:r>
                    </a:p>
                  </a:txBody>
                  <a:tcPr marL="8481" marR="8481" marT="8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810675"/>
                  </a:ext>
                </a:extLst>
              </a:tr>
              <a:tr h="350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Pre-Design</a:t>
                      </a:r>
                    </a:p>
                  </a:txBody>
                  <a:tcPr marL="76331" marR="8481" marT="8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8481" marR="8481" marT="8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$63,919,000</a:t>
                      </a:r>
                    </a:p>
                  </a:txBody>
                  <a:tcPr marL="8481" marR="76331" marT="8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20214"/>
                  </a:ext>
                </a:extLst>
              </a:tr>
              <a:tr h="350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Phase</a:t>
                      </a:r>
                    </a:p>
                  </a:txBody>
                  <a:tcPr marL="76331" marR="8481" marT="8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8481" marR="8481" marT="8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$441,765,000</a:t>
                      </a:r>
                    </a:p>
                  </a:txBody>
                  <a:tcPr marL="8481" marR="76331" marT="8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029879"/>
                  </a:ext>
                </a:extLst>
              </a:tr>
              <a:tr h="350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</a:t>
                      </a:r>
                    </a:p>
                  </a:txBody>
                  <a:tcPr marL="76331" marR="8481" marT="8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8481" marR="8481" marT="8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$419,425,000</a:t>
                      </a:r>
                    </a:p>
                  </a:txBody>
                  <a:tcPr marL="8481" marR="76331" marT="8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73204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B97A1BF-D73C-8B4F-9BEE-624A7AF0671F}"/>
              </a:ext>
            </a:extLst>
          </p:cNvPr>
          <p:cNvSpPr txBox="1"/>
          <p:nvPr/>
        </p:nvSpPr>
        <p:spPr>
          <a:xfrm>
            <a:off x="2228234" y="2904779"/>
            <a:ext cx="2078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Workload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DD1197-33AF-C245-8C7E-FAABC47D704A}"/>
              </a:ext>
            </a:extLst>
          </p:cNvPr>
          <p:cNvSpPr txBox="1"/>
          <p:nvPr/>
        </p:nvSpPr>
        <p:spPr>
          <a:xfrm>
            <a:off x="2275551" y="4775377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2 PMs returned from rotations July 1</a:t>
            </a:r>
            <a:r>
              <a:rPr lang="en-US" sz="16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st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Five strategic promotions - 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increased workload capacity 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2 Assoc PMs recently hired 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PM search in progress 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- CM skillset focus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Assoc PM Rotation 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PC 2 Search Underway</a:t>
            </a:r>
          </a:p>
          <a:p>
            <a:pPr marL="233363" marR="0" lvl="0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Open Senior PM to be filled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084354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able&#10;&#10;Description automatically generated">
            <a:extLst>
              <a:ext uri="{FF2B5EF4-FFF2-40B4-BE49-F238E27FC236}">
                <a16:creationId xmlns:a16="http://schemas.microsoft.com/office/drawing/2014/main" id="{E2A59969-BDE3-BB45-8632-2348661E7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7" y="980523"/>
            <a:ext cx="8005311" cy="563768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9553F46-98B9-C44A-9F27-618F31ED0640}"/>
              </a:ext>
            </a:extLst>
          </p:cNvPr>
          <p:cNvSpPr/>
          <p:nvPr/>
        </p:nvSpPr>
        <p:spPr>
          <a:xfrm>
            <a:off x="4641209" y="5931460"/>
            <a:ext cx="1023083" cy="277760"/>
          </a:xfrm>
          <a:prstGeom prst="round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D31E842-FE60-C54E-AD4E-5C9FC99B0A81}"/>
              </a:ext>
            </a:extLst>
          </p:cNvPr>
          <p:cNvSpPr/>
          <p:nvPr/>
        </p:nvSpPr>
        <p:spPr>
          <a:xfrm>
            <a:off x="4625069" y="6297168"/>
            <a:ext cx="1039223" cy="277760"/>
          </a:xfrm>
          <a:prstGeom prst="round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DA5F8E4-0BF7-7C4E-A63B-5406F42914E6}"/>
              </a:ext>
            </a:extLst>
          </p:cNvPr>
          <p:cNvSpPr/>
          <p:nvPr/>
        </p:nvSpPr>
        <p:spPr>
          <a:xfrm>
            <a:off x="5865347" y="5526247"/>
            <a:ext cx="1023083" cy="321734"/>
          </a:xfrm>
          <a:prstGeom prst="round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CF4D9ED-B3CA-BB44-BEA6-A1B6C2A0991F}"/>
              </a:ext>
            </a:extLst>
          </p:cNvPr>
          <p:cNvSpPr/>
          <p:nvPr/>
        </p:nvSpPr>
        <p:spPr>
          <a:xfrm>
            <a:off x="2116694" y="2281482"/>
            <a:ext cx="1040420" cy="534870"/>
          </a:xfrm>
          <a:prstGeom prst="round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0F1F1AA-B6F6-5A4D-9BC5-11AAAE5C7AE4}"/>
              </a:ext>
            </a:extLst>
          </p:cNvPr>
          <p:cNvSpPr/>
          <p:nvPr/>
        </p:nvSpPr>
        <p:spPr>
          <a:xfrm>
            <a:off x="3338460" y="3780942"/>
            <a:ext cx="1047892" cy="358456"/>
          </a:xfrm>
          <a:prstGeom prst="roundRect">
            <a:avLst/>
          </a:prstGeom>
          <a:solidFill>
            <a:srgbClr val="92D050">
              <a:alpha val="348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2309A7B-B013-D543-B3D2-0E3E2ECCFB56}"/>
              </a:ext>
            </a:extLst>
          </p:cNvPr>
          <p:cNvSpPr/>
          <p:nvPr/>
        </p:nvSpPr>
        <p:spPr>
          <a:xfrm>
            <a:off x="4625069" y="4635225"/>
            <a:ext cx="1039223" cy="358456"/>
          </a:xfrm>
          <a:prstGeom prst="roundRect">
            <a:avLst/>
          </a:prstGeom>
          <a:solidFill>
            <a:srgbClr val="92D050">
              <a:alpha val="348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E8CA1AD-D9D3-474C-81D6-66723A4EDF6A}"/>
              </a:ext>
            </a:extLst>
          </p:cNvPr>
          <p:cNvSpPr/>
          <p:nvPr/>
        </p:nvSpPr>
        <p:spPr>
          <a:xfrm>
            <a:off x="2100553" y="3337883"/>
            <a:ext cx="1072701" cy="352433"/>
          </a:xfrm>
          <a:prstGeom prst="roundRect">
            <a:avLst/>
          </a:prstGeom>
          <a:solidFill>
            <a:srgbClr val="92D050">
              <a:alpha val="348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36BBA07-AD19-5B45-BEF2-90B93B731788}"/>
              </a:ext>
            </a:extLst>
          </p:cNvPr>
          <p:cNvSpPr/>
          <p:nvPr/>
        </p:nvSpPr>
        <p:spPr>
          <a:xfrm>
            <a:off x="2134031" y="4635225"/>
            <a:ext cx="1039223" cy="321734"/>
          </a:xfrm>
          <a:prstGeom prst="roundRect">
            <a:avLst/>
          </a:prstGeom>
          <a:solidFill>
            <a:srgbClr val="92D050">
              <a:alpha val="348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D902448-4B61-124B-BDD8-3D7E43ADC1BE}"/>
              </a:ext>
            </a:extLst>
          </p:cNvPr>
          <p:cNvSpPr/>
          <p:nvPr/>
        </p:nvSpPr>
        <p:spPr>
          <a:xfrm>
            <a:off x="3338460" y="4659567"/>
            <a:ext cx="1072701" cy="358456"/>
          </a:xfrm>
          <a:prstGeom prst="roundRect">
            <a:avLst/>
          </a:prstGeom>
          <a:solidFill>
            <a:srgbClr val="92D050">
              <a:alpha val="348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72FF0F7-FEC1-0946-A09A-EA73B2030DBA}"/>
              </a:ext>
            </a:extLst>
          </p:cNvPr>
          <p:cNvSpPr/>
          <p:nvPr/>
        </p:nvSpPr>
        <p:spPr>
          <a:xfrm>
            <a:off x="906061" y="3442299"/>
            <a:ext cx="1072701" cy="443901"/>
          </a:xfrm>
          <a:prstGeom prst="round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0C6CB5C-E712-BF4B-A927-59870B7F084B}"/>
              </a:ext>
            </a:extLst>
          </p:cNvPr>
          <p:cNvSpPr/>
          <p:nvPr/>
        </p:nvSpPr>
        <p:spPr>
          <a:xfrm>
            <a:off x="906061" y="4585466"/>
            <a:ext cx="1072702" cy="408215"/>
          </a:xfrm>
          <a:prstGeom prst="round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B0AA952-152F-9B4B-A62A-083AC2D3E566}"/>
              </a:ext>
            </a:extLst>
          </p:cNvPr>
          <p:cNvSpPr/>
          <p:nvPr/>
        </p:nvSpPr>
        <p:spPr>
          <a:xfrm>
            <a:off x="2100553" y="4222480"/>
            <a:ext cx="1039223" cy="34024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494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BCCC90-FCB2-3D41-BE62-972F1130D984}"/>
              </a:ext>
            </a:extLst>
          </p:cNvPr>
          <p:cNvSpPr/>
          <p:nvPr/>
        </p:nvSpPr>
        <p:spPr>
          <a:xfrm>
            <a:off x="2100552" y="5084253"/>
            <a:ext cx="1072701" cy="34024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494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80F20C5-E652-444D-ACC1-AD09B784FBEE}"/>
              </a:ext>
            </a:extLst>
          </p:cNvPr>
          <p:cNvSpPr/>
          <p:nvPr/>
        </p:nvSpPr>
        <p:spPr>
          <a:xfrm>
            <a:off x="2134031" y="5863151"/>
            <a:ext cx="1023083" cy="277760"/>
          </a:xfrm>
          <a:prstGeom prst="roundRect">
            <a:avLst/>
          </a:prstGeom>
          <a:solidFill>
            <a:schemeClr val="bg1">
              <a:lumMod val="65000"/>
              <a:alpha val="216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996F6B8-B9FB-904C-8314-1DE88035F4D8}"/>
              </a:ext>
            </a:extLst>
          </p:cNvPr>
          <p:cNvSpPr/>
          <p:nvPr/>
        </p:nvSpPr>
        <p:spPr>
          <a:xfrm>
            <a:off x="5899763" y="5098548"/>
            <a:ext cx="1023083" cy="321734"/>
          </a:xfrm>
          <a:prstGeom prst="round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383393E-9C18-B34A-81AA-20AC49866ECF}"/>
              </a:ext>
            </a:extLst>
          </p:cNvPr>
          <p:cNvSpPr/>
          <p:nvPr/>
        </p:nvSpPr>
        <p:spPr>
          <a:xfrm>
            <a:off x="2134032" y="6209220"/>
            <a:ext cx="1039222" cy="34024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494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612230A-6163-ED4A-A1D4-807F504FEC51}"/>
              </a:ext>
            </a:extLst>
          </p:cNvPr>
          <p:cNvSpPr/>
          <p:nvPr/>
        </p:nvSpPr>
        <p:spPr>
          <a:xfrm>
            <a:off x="906061" y="5118032"/>
            <a:ext cx="1072702" cy="408215"/>
          </a:xfrm>
          <a:prstGeom prst="round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AE4E56-5E75-ED4D-9B6B-9F60C44AD181}"/>
              </a:ext>
            </a:extLst>
          </p:cNvPr>
          <p:cNvSpPr txBox="1"/>
          <p:nvPr/>
        </p:nvSpPr>
        <p:spPr>
          <a:xfrm>
            <a:off x="457200" y="365760"/>
            <a:ext cx="43014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E&amp;PM Staffing Update</a:t>
            </a:r>
          </a:p>
        </p:txBody>
      </p:sp>
    </p:spTree>
    <p:extLst>
      <p:ext uri="{BB962C8B-B14F-4D97-AF65-F5344CB8AC3E}">
        <p14:creationId xmlns:p14="http://schemas.microsoft.com/office/powerpoint/2010/main" val="5563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347A6B85-72BE-814F-8E88-B37E1B165DA9}"/>
              </a:ext>
            </a:extLst>
          </p:cNvPr>
          <p:cNvSpPr txBox="1">
            <a:spLocks/>
          </p:cNvSpPr>
          <p:nvPr/>
        </p:nvSpPr>
        <p:spPr>
          <a:xfrm>
            <a:off x="304800" y="3810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Construction Phase Impact Statement - ArcGIS Map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38949C-B3AD-7D48-B25E-6A0D476B4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718"/>
            <a:ext cx="9150179" cy="564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4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D2A6F02-BB39-334C-8630-63A00B2C4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92"/>
          <a:stretch/>
        </p:blipFill>
        <p:spPr>
          <a:xfrm>
            <a:off x="0" y="1228165"/>
            <a:ext cx="9144000" cy="5629835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AB47D901-697C-5A42-A7AD-CFAA105443C5}"/>
              </a:ext>
            </a:extLst>
          </p:cNvPr>
          <p:cNvSpPr txBox="1">
            <a:spLocks/>
          </p:cNvSpPr>
          <p:nvPr/>
        </p:nvSpPr>
        <p:spPr>
          <a:xfrm>
            <a:off x="304800" y="3810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Construction Phase Impact Statement - ArcGIS Map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7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A3A8EBE-EFEA-624E-B2F0-C3B6887D2887}"/>
              </a:ext>
            </a:extLst>
          </p:cNvPr>
          <p:cNvSpPr txBox="1">
            <a:spLocks/>
          </p:cNvSpPr>
          <p:nvPr/>
        </p:nvSpPr>
        <p:spPr>
          <a:xfrm>
            <a:off x="304800" y="3810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Construction Phase Impact Statement - ArcGIS Map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ABAF02-70CF-D64F-A924-0517CAE6A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4583"/>
            <a:ext cx="9144000" cy="5723417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ADB53DA9-EBED-0F49-B097-448D82EC3470}"/>
              </a:ext>
            </a:extLst>
          </p:cNvPr>
          <p:cNvSpPr/>
          <p:nvPr/>
        </p:nvSpPr>
        <p:spPr>
          <a:xfrm rot="17512295">
            <a:off x="2900106" y="6292442"/>
            <a:ext cx="312057" cy="45452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0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769373-594B-497F-B29F-9AD96F02CA3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34661</TotalTime>
  <Words>116</Words>
  <Application>Microsoft Office PowerPoint</Application>
  <PresentationFormat>On-screen Show (4:3)</PresentationFormat>
  <Paragraphs>43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Thompson</cp:lastModifiedBy>
  <cp:revision>486</cp:revision>
  <dcterms:created xsi:type="dcterms:W3CDTF">2014-05-07T13:58:10Z</dcterms:created>
  <dcterms:modified xsi:type="dcterms:W3CDTF">2021-09-23T13:18:21Z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