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5.jpg" ContentType="image/jpeg"/>
  <Override PartName="/ppt/media/image8.jpg" ContentType="image/jpeg"/>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media/image18.jpg" ContentType="image/jpeg"/>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1.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7.jpg" ContentType="image/jpeg"/>
  <Override PartName="/ppt/media/image28.jpg" ContentType="image/jpeg"/>
  <Override PartName="/ppt/media/image29.jpg" ContentType="image/jpeg"/>
  <Override PartName="/ppt/media/image30.jpg" ContentType="image/jpeg"/>
  <Override PartName="/ppt/media/image31.jpg" ContentType="image/jpeg"/>
  <Override PartName="/ppt/media/image32.jp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 id="2147483706" r:id="rId2"/>
    <p:sldMasterId id="2147483717" r:id="rId3"/>
    <p:sldMasterId id="2147483735" r:id="rId4"/>
    <p:sldMasterId id="2147483754" r:id="rId5"/>
  </p:sldMasterIdLst>
  <p:notesMasterIdLst>
    <p:notesMasterId r:id="rId46"/>
  </p:notesMasterIdLst>
  <p:sldIdLst>
    <p:sldId id="256" r:id="rId6"/>
    <p:sldId id="573" r:id="rId7"/>
    <p:sldId id="628" r:id="rId8"/>
    <p:sldId id="614" r:id="rId9"/>
    <p:sldId id="630" r:id="rId10"/>
    <p:sldId id="350" r:id="rId11"/>
    <p:sldId id="631" r:id="rId12"/>
    <p:sldId id="266" r:id="rId13"/>
    <p:sldId id="278" r:id="rId14"/>
    <p:sldId id="568" r:id="rId15"/>
    <p:sldId id="269" r:id="rId16"/>
    <p:sldId id="576" r:id="rId17"/>
    <p:sldId id="401" r:id="rId18"/>
    <p:sldId id="400" r:id="rId19"/>
    <p:sldId id="368" r:id="rId20"/>
    <p:sldId id="369" r:id="rId21"/>
    <p:sldId id="370" r:id="rId22"/>
    <p:sldId id="371" r:id="rId23"/>
    <p:sldId id="372" r:id="rId24"/>
    <p:sldId id="373" r:id="rId25"/>
    <p:sldId id="374" r:id="rId26"/>
    <p:sldId id="375" r:id="rId27"/>
    <p:sldId id="376" r:id="rId28"/>
    <p:sldId id="386" r:id="rId29"/>
    <p:sldId id="378" r:id="rId30"/>
    <p:sldId id="379" r:id="rId31"/>
    <p:sldId id="380" r:id="rId32"/>
    <p:sldId id="419" r:id="rId33"/>
    <p:sldId id="413" r:id="rId34"/>
    <p:sldId id="414" r:id="rId35"/>
    <p:sldId id="415" r:id="rId36"/>
    <p:sldId id="416" r:id="rId37"/>
    <p:sldId id="417" r:id="rId38"/>
    <p:sldId id="409" r:id="rId39"/>
    <p:sldId id="410" r:id="rId40"/>
    <p:sldId id="411" r:id="rId41"/>
    <p:sldId id="412" r:id="rId42"/>
    <p:sldId id="571" r:id="rId43"/>
    <p:sldId id="577" r:id="rId44"/>
    <p:sldId id="578" r:id="rId45"/>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1892" autoAdjust="0"/>
  </p:normalViewPr>
  <p:slideViewPr>
    <p:cSldViewPr>
      <p:cViewPr varScale="1">
        <p:scale>
          <a:sx n="105" d="100"/>
          <a:sy n="105" d="100"/>
        </p:scale>
        <p:origin x="1830"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34ACCC28-19B3-4899-B746-5CAA87CA08B3}" type="datetimeFigureOut">
              <a:rPr lang="en-US" smtClean="0"/>
              <a:t>9/17/2021</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35F52ED8-C295-44CF-90E8-5E7932A5FC8A}" type="slidenum">
              <a:rPr lang="en-US" smtClean="0"/>
              <a:t>‹#›</a:t>
            </a:fld>
            <a:endParaRPr lang="en-US"/>
          </a:p>
        </p:txBody>
      </p:sp>
    </p:spTree>
    <p:extLst>
      <p:ext uri="{BB962C8B-B14F-4D97-AF65-F5344CB8AC3E}">
        <p14:creationId xmlns:p14="http://schemas.microsoft.com/office/powerpoint/2010/main" val="68144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overnor.ny.gov/news/governor-kathy-hochul-announces-designation-covid-19-airborne-infectious-disease-under-new"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F52ED8-C295-44CF-90E8-5E7932A5FC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191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8151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53D443-CBAC-934A-8506-FB4DF260D863}" type="slidenum">
              <a:rPr lang="en-US" smtClean="0"/>
              <a:t>12</a:t>
            </a:fld>
            <a:endParaRPr lang="en-US"/>
          </a:p>
        </p:txBody>
      </p:sp>
    </p:spTree>
    <p:extLst>
      <p:ext uri="{BB962C8B-B14F-4D97-AF65-F5344CB8AC3E}">
        <p14:creationId xmlns:p14="http://schemas.microsoft.com/office/powerpoint/2010/main" val="349645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6B56E6BA-59B9-4BDE-92F7-4666136878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C477996C-77B2-4A46-847A-D7CA3CC649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9700" name="Slide Number Placeholder 3">
            <a:extLst>
              <a:ext uri="{FF2B5EF4-FFF2-40B4-BE49-F238E27FC236}">
                <a16:creationId xmlns:a16="http://schemas.microsoft.com/office/drawing/2014/main" id="{E461BF52-1A9F-4D8E-8D83-377958CEA2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040D5F1-82A4-47C2-95E7-7C36E92BFD9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95CB8B-DCCC-4F5E-8EEF-12E80C4B15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1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95CB8B-DCCC-4F5E-8EEF-12E80C4B15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642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95CB8B-DCCC-4F5E-8EEF-12E80C4B15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016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53D443-CBAC-934A-8506-FB4DF260D863}" type="slidenum">
              <a:rPr lang="en-US" smtClean="0"/>
              <a:t>38</a:t>
            </a:fld>
            <a:endParaRPr lang="en-US"/>
          </a:p>
        </p:txBody>
      </p:sp>
    </p:spTree>
    <p:extLst>
      <p:ext uri="{BB962C8B-B14F-4D97-AF65-F5344CB8AC3E}">
        <p14:creationId xmlns:p14="http://schemas.microsoft.com/office/powerpoint/2010/main" val="3521498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53D443-CBAC-934A-8506-FB4DF260D863}" type="slidenum">
              <a:rPr lang="en-US" smtClean="0"/>
              <a:t>39</a:t>
            </a:fld>
            <a:endParaRPr lang="en-US"/>
          </a:p>
        </p:txBody>
      </p:sp>
    </p:spTree>
    <p:extLst>
      <p:ext uri="{BB962C8B-B14F-4D97-AF65-F5344CB8AC3E}">
        <p14:creationId xmlns:p14="http://schemas.microsoft.com/office/powerpoint/2010/main" val="3403274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53D443-CBAC-934A-8506-FB4DF260D863}" type="slidenum">
              <a:rPr lang="en-US" smtClean="0"/>
              <a:t>40</a:t>
            </a:fld>
            <a:endParaRPr lang="en-US"/>
          </a:p>
        </p:txBody>
      </p:sp>
    </p:spTree>
    <p:extLst>
      <p:ext uri="{BB962C8B-B14F-4D97-AF65-F5344CB8AC3E}">
        <p14:creationId xmlns:p14="http://schemas.microsoft.com/office/powerpoint/2010/main" val="4026342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CA5F9-77CC-4712-B019-68C8037747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866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942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5254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3131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0697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Proxima Nova"/>
              </a:rPr>
              <a:t>On May 5, 2021, the HERO Act was signed into law. This law mandates workplace health and safety protections in response to the COVID-19 pandemic and  is to protect employees against exposure and disease during a future airborne infectious disease outbreak.</a:t>
            </a:r>
          </a:p>
          <a:p>
            <a:endParaRPr lang="en-US" b="1" i="0" dirty="0">
              <a:solidFill>
                <a:srgbClr val="000000"/>
              </a:solidFill>
              <a:effectLst/>
              <a:latin typeface="Proxima Nova"/>
            </a:endParaRPr>
          </a:p>
          <a:p>
            <a:r>
              <a:rPr lang="en-US" b="1" i="0" dirty="0">
                <a:solidFill>
                  <a:srgbClr val="000000"/>
                </a:solidFill>
                <a:effectLst/>
                <a:latin typeface="Proxima Nova"/>
              </a:rPr>
              <a:t>September 6, 2021, Governor Kathy Hochul </a:t>
            </a:r>
            <a:r>
              <a:rPr lang="en-US" b="1" i="0" u="none" strike="noStrike" dirty="0">
                <a:solidFill>
                  <a:srgbClr val="007AC2"/>
                </a:solidFill>
                <a:effectLst/>
                <a:latin typeface="Proxima Nova"/>
                <a:hlinkClick r:id="rId3"/>
              </a:rPr>
              <a:t>announced the designation of COVID-19 as an airborne infectious disease</a:t>
            </a:r>
            <a:r>
              <a:rPr lang="en-US" b="1" i="0" dirty="0">
                <a:solidFill>
                  <a:srgbClr val="000000"/>
                </a:solidFill>
                <a:effectLst/>
                <a:latin typeface="Proxima Nova"/>
              </a:rPr>
              <a:t> under the HERO Act. This designation requires all New York State employers to implement their workplace safety plans and train employees on the minimum workplace requirements to combat the spread of COVID-19.  </a:t>
            </a:r>
            <a:endParaRPr lang="en-US" strike="noStrike" dirty="0">
              <a:cs typeface="Calibri"/>
            </a:endParaRPr>
          </a:p>
          <a:p>
            <a:endParaRPr lang="en-US" strike="noStrike" dirty="0">
              <a:cs typeface="Calibri"/>
            </a:endParaRPr>
          </a:p>
          <a:p>
            <a:r>
              <a:rPr lang="en-US" strike="noStrike" dirty="0">
                <a:cs typeface="Calibri"/>
              </a:rPr>
              <a:t>Many of these public health requirements have been in place since the start of the pandemic at Cornell.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874F8-DA02-4B67-A425-40C917E50D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633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endParaRPr>
          </a:p>
          <a:p>
            <a:r>
              <a:rPr lang="en-US" b="0" i="0" dirty="0">
                <a:solidFill>
                  <a:srgbClr val="575757"/>
                </a:solidFill>
                <a:effectLst/>
                <a:latin typeface="Roboto" panose="02000000000000000000" pitchFamily="2" charset="0"/>
              </a:rPr>
              <a:t>EHS 2021 - HERO Act Designation of COVID-19 as an Airborne Infectious Disease Compliance Training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874F8-DA02-4B67-A425-40C917E50D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947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53D443-CBAC-934A-8506-FB4DF260D863}" type="slidenum">
              <a:rPr lang="en-US" smtClean="0"/>
              <a:t>10</a:t>
            </a:fld>
            <a:endParaRPr lang="en-US"/>
          </a:p>
        </p:txBody>
      </p:sp>
    </p:spTree>
    <p:extLst>
      <p:ext uri="{BB962C8B-B14F-4D97-AF65-F5344CB8AC3E}">
        <p14:creationId xmlns:p14="http://schemas.microsoft.com/office/powerpoint/2010/main" val="33607460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8.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7999"/>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78307" y="398525"/>
            <a:ext cx="1309878" cy="1277112"/>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0" y="0"/>
            <a:ext cx="9144000" cy="222885"/>
          </a:xfrm>
          <a:custGeom>
            <a:avLst/>
            <a:gdLst/>
            <a:ahLst/>
            <a:cxnLst/>
            <a:rect l="l" t="t" r="r" b="b"/>
            <a:pathLst>
              <a:path w="9144000" h="222885">
                <a:moveTo>
                  <a:pt x="0" y="222504"/>
                </a:moveTo>
                <a:lnTo>
                  <a:pt x="9144000" y="222504"/>
                </a:lnTo>
                <a:lnTo>
                  <a:pt x="9144000" y="0"/>
                </a:lnTo>
                <a:lnTo>
                  <a:pt x="0" y="0"/>
                </a:lnTo>
                <a:lnTo>
                  <a:pt x="0" y="222504"/>
                </a:lnTo>
                <a:close/>
              </a:path>
            </a:pathLst>
          </a:custGeom>
          <a:solidFill>
            <a:srgbClr val="B21A1A"/>
          </a:solidFill>
        </p:spPr>
        <p:txBody>
          <a:bodyPr wrap="square" lIns="0" tIns="0" rIns="0" bIns="0" rtlCol="0"/>
          <a:lstStyle/>
          <a:p>
            <a:endParaRPr/>
          </a:p>
        </p:txBody>
      </p:sp>
      <p:sp>
        <p:nvSpPr>
          <p:cNvPr id="2" name="Holder 2"/>
          <p:cNvSpPr>
            <a:spLocks noGrp="1"/>
          </p:cNvSpPr>
          <p:nvPr>
            <p:ph type="ctrTitle"/>
          </p:nvPr>
        </p:nvSpPr>
        <p:spPr>
          <a:xfrm>
            <a:off x="407162" y="1760464"/>
            <a:ext cx="8329674" cy="10007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t>JG/ SAMP</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t>1/28/2021</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ction Header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1/28/2021</a:t>
            </a:r>
            <a:endParaRPr lang="en-US" dirty="0"/>
          </a:p>
        </p:txBody>
      </p:sp>
      <p:sp>
        <p:nvSpPr>
          <p:cNvPr id="4" name="Footer Placeholder 3"/>
          <p:cNvSpPr>
            <a:spLocks noGrp="1"/>
          </p:cNvSpPr>
          <p:nvPr>
            <p:ph type="ftr" sz="quarter" idx="11"/>
          </p:nvPr>
        </p:nvSpPr>
        <p:spPr/>
        <p:txBody>
          <a:bodyPr/>
          <a:lstStyle/>
          <a:p>
            <a:r>
              <a:rPr lang="en-US"/>
              <a:t>JG/ SAMP</a:t>
            </a:r>
            <a:endParaRPr lang="en-US" dirty="0"/>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dirty="0"/>
          </a:p>
        </p:txBody>
      </p:sp>
      <p:sp>
        <p:nvSpPr>
          <p:cNvPr id="6" name="Rectangle 5"/>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cu screen b31b1b.psd"/>
          <p:cNvPicPr>
            <a:picLocks noChangeAspect="1"/>
          </p:cNvPicPr>
          <p:nvPr userDrawn="1"/>
        </p:nvPicPr>
        <p:blipFill rotWithShape="1">
          <a:blip r:embed="rId2" cstate="print">
            <a:extLst>
              <a:ext uri="{28A0092B-C50C-407E-A947-70E740481C1C}">
                <a14:useLocalDpi xmlns:a14="http://schemas.microsoft.com/office/drawing/2010/main" val="0"/>
              </a:ext>
            </a:extLst>
          </a:blip>
          <a:srcRect r="70374"/>
          <a:stretch/>
        </p:blipFill>
        <p:spPr>
          <a:xfrm>
            <a:off x="182033" y="402168"/>
            <a:ext cx="1384300" cy="1267968"/>
          </a:xfrm>
          <a:prstGeom prst="rect">
            <a:avLst/>
          </a:prstGeom>
        </p:spPr>
      </p:pic>
      <p:sp>
        <p:nvSpPr>
          <p:cNvPr id="10" name="Text Placeholder 13"/>
          <p:cNvSpPr>
            <a:spLocks noGrp="1"/>
          </p:cNvSpPr>
          <p:nvPr>
            <p:ph type="body" sz="quarter" idx="13"/>
          </p:nvPr>
        </p:nvSpPr>
        <p:spPr>
          <a:xfrm>
            <a:off x="0" y="1219200"/>
            <a:ext cx="9144000" cy="1905001"/>
          </a:xfrm>
        </p:spPr>
        <p:txBody>
          <a:bodyPr>
            <a:normAutofit/>
          </a:bodyPr>
          <a:lstStyle>
            <a:lvl1pPr marL="0" indent="0" algn="ctr">
              <a:buNone/>
              <a:defRPr sz="3000">
                <a:solidFill>
                  <a:schemeClr val="accent2"/>
                </a:solidFill>
              </a:defRPr>
            </a:lvl1pPr>
          </a:lstStyle>
          <a:p>
            <a:pPr lvl="0"/>
            <a:endParaRPr lang="en-US" dirty="0"/>
          </a:p>
        </p:txBody>
      </p:sp>
      <p:sp>
        <p:nvSpPr>
          <p:cNvPr id="11" name="Title 15"/>
          <p:cNvSpPr>
            <a:spLocks noGrp="1"/>
          </p:cNvSpPr>
          <p:nvPr>
            <p:ph type="title"/>
          </p:nvPr>
        </p:nvSpPr>
        <p:spPr>
          <a:xfrm>
            <a:off x="0" y="763091"/>
            <a:ext cx="9144000" cy="456109"/>
          </a:xfrm>
        </p:spPr>
        <p:txBody>
          <a:bodyPr>
            <a:noAutofit/>
          </a:bodyPr>
          <a:lstStyle>
            <a:lvl1pPr>
              <a:defRPr sz="2400" b="0" baseline="0">
                <a:solidFill>
                  <a:schemeClr val="accent3"/>
                </a:solidFill>
                <a:latin typeface="+mj-lt"/>
              </a:defRPr>
            </a:lvl1pPr>
          </a:lstStyle>
          <a:p>
            <a:endParaRPr lang="en-US" sz="2800" dirty="0">
              <a:solidFill>
                <a:srgbClr val="A7998B"/>
              </a:solidFill>
              <a:latin typeface="+mj-lt"/>
              <a:cs typeface="Helvetica"/>
            </a:endParaRPr>
          </a:p>
        </p:txBody>
      </p:sp>
      <p:sp>
        <p:nvSpPr>
          <p:cNvPr id="12" name="Picture Placeholder 11"/>
          <p:cNvSpPr>
            <a:spLocks noGrp="1"/>
          </p:cNvSpPr>
          <p:nvPr>
            <p:ph type="pic" sz="quarter" idx="14"/>
          </p:nvPr>
        </p:nvSpPr>
        <p:spPr>
          <a:xfrm>
            <a:off x="0" y="3804549"/>
            <a:ext cx="9144000" cy="3044825"/>
          </a:xfrm>
          <a:solidFill>
            <a:schemeClr val="bg2">
              <a:lumMod val="90000"/>
            </a:schemeClr>
          </a:solidFill>
        </p:spPr>
        <p:txBody>
          <a:bodyPr/>
          <a:lstStyle/>
          <a:p>
            <a:endParaRPr lang="en-US" dirty="0"/>
          </a:p>
        </p:txBody>
      </p:sp>
    </p:spTree>
    <p:extLst>
      <p:ext uri="{BB962C8B-B14F-4D97-AF65-F5344CB8AC3E}">
        <p14:creationId xmlns:p14="http://schemas.microsoft.com/office/powerpoint/2010/main" val="56193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1/28/2021</a:t>
            </a:r>
            <a:endParaRPr lang="en-US" dirty="0"/>
          </a:p>
        </p:txBody>
      </p:sp>
      <p:sp>
        <p:nvSpPr>
          <p:cNvPr id="5" name="Footer Placeholder 4"/>
          <p:cNvSpPr>
            <a:spLocks noGrp="1"/>
          </p:cNvSpPr>
          <p:nvPr>
            <p:ph type="ftr" sz="quarter" idx="11"/>
          </p:nvPr>
        </p:nvSpPr>
        <p:spPr/>
        <p:txBody>
          <a:bodyPr/>
          <a:lstStyle/>
          <a:p>
            <a:r>
              <a:rPr lang="en-US"/>
              <a:t>JG/ SAMP</a:t>
            </a:r>
            <a:endParaRPr lang="en-US" dirty="0"/>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dirty="0"/>
          </a:p>
        </p:txBody>
      </p:sp>
      <p:sp>
        <p:nvSpPr>
          <p:cNvPr id="10" name="Rectangle 9"/>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3" name="Text Placeholder 2"/>
          <p:cNvSpPr>
            <a:spLocks noGrp="1"/>
          </p:cNvSpPr>
          <p:nvPr>
            <p:ph type="body" sz="quarter" idx="13"/>
          </p:nvPr>
        </p:nvSpPr>
        <p:spPr>
          <a:xfrm>
            <a:off x="285750" y="1752600"/>
            <a:ext cx="8678863" cy="3998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285750" y="1066800"/>
            <a:ext cx="8677656" cy="685800"/>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44406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1/28/2021</a:t>
            </a:r>
            <a:endParaRPr lang="en-US" dirty="0"/>
          </a:p>
        </p:txBody>
      </p:sp>
      <p:sp>
        <p:nvSpPr>
          <p:cNvPr id="4" name="Footer Placeholder 3"/>
          <p:cNvSpPr>
            <a:spLocks noGrp="1"/>
          </p:cNvSpPr>
          <p:nvPr>
            <p:ph type="ftr" sz="quarter" idx="11"/>
          </p:nvPr>
        </p:nvSpPr>
        <p:spPr/>
        <p:txBody>
          <a:bodyPr/>
          <a:lstStyle/>
          <a:p>
            <a:r>
              <a:rPr lang="en-US"/>
              <a:t>JG/ SAMP</a:t>
            </a:r>
            <a:endParaRPr lang="en-US" dirty="0"/>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dirty="0"/>
          </a:p>
        </p:txBody>
      </p:sp>
      <p:sp>
        <p:nvSpPr>
          <p:cNvPr id="7" name="Rectangle 6"/>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12" name="TextBox 11"/>
          <p:cNvSpPr txBox="1"/>
          <p:nvPr userDrawn="1"/>
        </p:nvSpPr>
        <p:spPr>
          <a:xfrm>
            <a:off x="438726" y="4756727"/>
            <a:ext cx="8258850" cy="584776"/>
          </a:xfrm>
          <a:prstGeom prst="rect">
            <a:avLst/>
          </a:prstGeom>
          <a:noFill/>
        </p:spPr>
        <p:txBody>
          <a:bodyPr wrap="square" rtlCol="0">
            <a:spAutoFit/>
          </a:bodyPr>
          <a:lstStyle/>
          <a:p>
            <a:pPr lvl="0" algn="ctr"/>
            <a:r>
              <a:rPr lang="en-US" sz="3200" dirty="0">
                <a:solidFill>
                  <a:schemeClr val="bg1"/>
                </a:solidFill>
                <a:latin typeface="Helvetica"/>
                <a:cs typeface="Helvetica"/>
              </a:rPr>
              <a:t>Photos, illustrations, graphics here.</a:t>
            </a:r>
            <a:endParaRPr lang="en-US" dirty="0">
              <a:solidFill>
                <a:schemeClr val="bg1"/>
              </a:solidFill>
            </a:endParaRPr>
          </a:p>
        </p:txBody>
      </p:sp>
      <p:sp>
        <p:nvSpPr>
          <p:cNvPr id="13" name="Content Placeholder 12"/>
          <p:cNvSpPr>
            <a:spLocks noGrp="1"/>
          </p:cNvSpPr>
          <p:nvPr>
            <p:ph sz="quarter" idx="13"/>
          </p:nvPr>
        </p:nvSpPr>
        <p:spPr>
          <a:xfrm>
            <a:off x="292894" y="3877558"/>
            <a:ext cx="8558213" cy="278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87899" y="615758"/>
            <a:ext cx="6554707" cy="861774"/>
          </a:xfrm>
        </p:spPr>
        <p:txBody>
          <a:bodyPr/>
          <a:lstStyle>
            <a:lvl1pPr algn="l">
              <a:defRPr/>
            </a:lvl1pPr>
          </a:lstStyle>
          <a:p>
            <a:r>
              <a:rPr lang="en-US" dirty="0"/>
              <a:t>Click to edit Master title style</a:t>
            </a:r>
          </a:p>
        </p:txBody>
      </p:sp>
      <p:sp>
        <p:nvSpPr>
          <p:cNvPr id="16" name="Text Placeholder 15"/>
          <p:cNvSpPr>
            <a:spLocks noGrp="1"/>
          </p:cNvSpPr>
          <p:nvPr>
            <p:ph type="body" sz="quarter" idx="14"/>
          </p:nvPr>
        </p:nvSpPr>
        <p:spPr>
          <a:xfrm>
            <a:off x="289405" y="1524000"/>
            <a:ext cx="8534400" cy="22098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950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1/28/2021</a:t>
            </a:r>
            <a:endParaRPr lang="en-US" dirty="0"/>
          </a:p>
        </p:txBody>
      </p:sp>
      <p:sp>
        <p:nvSpPr>
          <p:cNvPr id="4" name="Footer Placeholder 3"/>
          <p:cNvSpPr>
            <a:spLocks noGrp="1"/>
          </p:cNvSpPr>
          <p:nvPr>
            <p:ph type="ftr" sz="quarter" idx="11"/>
          </p:nvPr>
        </p:nvSpPr>
        <p:spPr/>
        <p:txBody>
          <a:bodyPr/>
          <a:lstStyle/>
          <a:p>
            <a:r>
              <a:rPr lang="en-US"/>
              <a:t>JG/ SAMP</a:t>
            </a:r>
            <a:endParaRPr lang="en-US" dirty="0"/>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dirty="0"/>
          </a:p>
        </p:txBody>
      </p:sp>
      <p:sp>
        <p:nvSpPr>
          <p:cNvPr id="7" name="Rectangle 6"/>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12" name="TextBox 11"/>
          <p:cNvSpPr txBox="1"/>
          <p:nvPr userDrawn="1"/>
        </p:nvSpPr>
        <p:spPr>
          <a:xfrm>
            <a:off x="438726" y="4756727"/>
            <a:ext cx="8258850" cy="584776"/>
          </a:xfrm>
          <a:prstGeom prst="rect">
            <a:avLst/>
          </a:prstGeom>
          <a:noFill/>
        </p:spPr>
        <p:txBody>
          <a:bodyPr wrap="square" rtlCol="0">
            <a:spAutoFit/>
          </a:bodyPr>
          <a:lstStyle/>
          <a:p>
            <a:pPr lvl="0" algn="ctr"/>
            <a:r>
              <a:rPr lang="en-US" sz="3200" dirty="0">
                <a:solidFill>
                  <a:schemeClr val="bg1"/>
                </a:solidFill>
                <a:latin typeface="Helvetica"/>
                <a:cs typeface="Helvetica"/>
              </a:rPr>
              <a:t>Photos, illustrations, graphics here.</a:t>
            </a:r>
            <a:endParaRPr lang="en-US" dirty="0">
              <a:solidFill>
                <a:schemeClr val="bg1"/>
              </a:solidFill>
            </a:endParaRPr>
          </a:p>
        </p:txBody>
      </p:sp>
      <p:sp>
        <p:nvSpPr>
          <p:cNvPr id="13" name="Content Placeholder 12"/>
          <p:cNvSpPr>
            <a:spLocks noGrp="1"/>
          </p:cNvSpPr>
          <p:nvPr>
            <p:ph sz="quarter" idx="13"/>
          </p:nvPr>
        </p:nvSpPr>
        <p:spPr>
          <a:xfrm>
            <a:off x="4800600" y="1447800"/>
            <a:ext cx="4050507"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87899" y="615758"/>
            <a:ext cx="6554707" cy="603442"/>
          </a:xfrm>
        </p:spPr>
        <p:txBody>
          <a:bodyPr/>
          <a:lstStyle>
            <a:lvl1pPr algn="l">
              <a:defRPr/>
            </a:lvl1pPr>
          </a:lstStyle>
          <a:p>
            <a:r>
              <a:rPr lang="en-US" dirty="0"/>
              <a:t>Click to edit Master title style</a:t>
            </a:r>
          </a:p>
        </p:txBody>
      </p:sp>
      <p:sp>
        <p:nvSpPr>
          <p:cNvPr id="16" name="Text Placeholder 15"/>
          <p:cNvSpPr>
            <a:spLocks noGrp="1"/>
          </p:cNvSpPr>
          <p:nvPr>
            <p:ph type="body" sz="quarter" idx="14"/>
          </p:nvPr>
        </p:nvSpPr>
        <p:spPr>
          <a:xfrm>
            <a:off x="289405" y="1447800"/>
            <a:ext cx="4358795" cy="4876800"/>
          </a:xfrm>
        </p:spPr>
        <p:txBody>
          <a:bodyPr numCol="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815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1/28/2021</a:t>
            </a:r>
            <a:endParaRPr lang="en-US" dirty="0"/>
          </a:p>
        </p:txBody>
      </p:sp>
      <p:sp>
        <p:nvSpPr>
          <p:cNvPr id="6" name="Footer Placeholder 5"/>
          <p:cNvSpPr>
            <a:spLocks noGrp="1"/>
          </p:cNvSpPr>
          <p:nvPr>
            <p:ph type="ftr" sz="quarter" idx="11"/>
          </p:nvPr>
        </p:nvSpPr>
        <p:spPr/>
        <p:txBody>
          <a:bodyPr/>
          <a:lstStyle/>
          <a:p>
            <a:r>
              <a:rPr lang="en-US"/>
              <a:t>JG/ SAMP</a:t>
            </a:r>
            <a:endParaRPr lang="en-US" dirty="0"/>
          </a:p>
        </p:txBody>
      </p:sp>
      <p:sp>
        <p:nvSpPr>
          <p:cNvPr id="7" name="Slide Number Placeholder 6"/>
          <p:cNvSpPr>
            <a:spLocks noGrp="1"/>
          </p:cNvSpPr>
          <p:nvPr>
            <p:ph type="sldNum" sz="quarter" idx="12"/>
          </p:nvPr>
        </p:nvSpPr>
        <p:spPr/>
        <p:txBody>
          <a:bodyPr/>
          <a:lstStyle/>
          <a:p>
            <a:fld id="{6315554C-9387-4378-80C2-5F7076CAC952}" type="slidenum">
              <a:rPr lang="en-US" smtClean="0"/>
              <a:t>‹#›</a:t>
            </a:fld>
            <a:endParaRPr lang="en-US" dirty="0"/>
          </a:p>
        </p:txBody>
      </p:sp>
      <p:sp>
        <p:nvSpPr>
          <p:cNvPr id="10" name="Rectangle 9"/>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2" name="Title 1"/>
          <p:cNvSpPr>
            <a:spLocks noGrp="1"/>
          </p:cNvSpPr>
          <p:nvPr>
            <p:ph type="title"/>
          </p:nvPr>
        </p:nvSpPr>
        <p:spPr>
          <a:xfrm>
            <a:off x="0" y="759710"/>
            <a:ext cx="9144000" cy="538609"/>
          </a:xfrm>
        </p:spPr>
        <p:txBody>
          <a:bodyPr/>
          <a:lstStyle/>
          <a:p>
            <a:r>
              <a:rPr lang="en-US"/>
              <a:t>Click to edit Master title style</a:t>
            </a:r>
          </a:p>
        </p:txBody>
      </p:sp>
      <p:sp>
        <p:nvSpPr>
          <p:cNvPr id="4" name="Text Placeholder 3"/>
          <p:cNvSpPr>
            <a:spLocks noGrp="1"/>
          </p:cNvSpPr>
          <p:nvPr>
            <p:ph type="body" sz="quarter" idx="13"/>
          </p:nvPr>
        </p:nvSpPr>
        <p:spPr>
          <a:xfrm>
            <a:off x="0" y="1298575"/>
            <a:ext cx="9144000" cy="538163"/>
          </a:xfrm>
        </p:spPr>
        <p:txBody>
          <a:bodyPr/>
          <a:lstStyle/>
          <a:p>
            <a:pPr lvl="0"/>
            <a:r>
              <a:rPr lang="en-US" dirty="0"/>
              <a:t>Click to edit Master text styles</a:t>
            </a:r>
          </a:p>
        </p:txBody>
      </p:sp>
      <p:sp>
        <p:nvSpPr>
          <p:cNvPr id="13" name="Content Placeholder 12"/>
          <p:cNvSpPr>
            <a:spLocks noGrp="1"/>
          </p:cNvSpPr>
          <p:nvPr>
            <p:ph sz="quarter" idx="14"/>
          </p:nvPr>
        </p:nvSpPr>
        <p:spPr>
          <a:xfrm>
            <a:off x="838200" y="2057400"/>
            <a:ext cx="7467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4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1/28/2021</a:t>
            </a:r>
            <a:endParaRPr lang="en-US" dirty="0"/>
          </a:p>
        </p:txBody>
      </p:sp>
      <p:sp>
        <p:nvSpPr>
          <p:cNvPr id="4" name="Footer Placeholder 3"/>
          <p:cNvSpPr>
            <a:spLocks noGrp="1"/>
          </p:cNvSpPr>
          <p:nvPr>
            <p:ph type="ftr" sz="quarter" idx="11"/>
          </p:nvPr>
        </p:nvSpPr>
        <p:spPr/>
        <p:txBody>
          <a:bodyPr/>
          <a:lstStyle/>
          <a:p>
            <a:r>
              <a:rPr lang="en-US"/>
              <a:t>JG/ SAMP</a:t>
            </a:r>
            <a:endParaRPr lang="en-US" dirty="0"/>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dirty="0"/>
          </a:p>
        </p:txBody>
      </p:sp>
      <p:pic>
        <p:nvPicPr>
          <p:cNvPr id="6" name="Picture 5" descr="0889_10_C_lr.jpg"/>
          <p:cNvPicPr>
            <a:picLocks noChangeAspect="1"/>
          </p:cNvPicPr>
          <p:nvPr userDrawn="1"/>
        </p:nvPicPr>
        <p:blipFill rotWithShape="1">
          <a:blip r:embed="rId2">
            <a:extLst>
              <a:ext uri="{28A0092B-C50C-407E-A947-70E740481C1C}">
                <a14:useLocalDpi xmlns:a14="http://schemas.microsoft.com/office/drawing/2010/main" val="0"/>
              </a:ext>
            </a:extLst>
          </a:blip>
          <a:srcRect l="3170" r="7962"/>
          <a:stretch/>
        </p:blipFill>
        <p:spPr>
          <a:xfrm>
            <a:off x="0" y="0"/>
            <a:ext cx="9144000" cy="6858000"/>
          </a:xfrm>
          <a:prstGeom prst="rect">
            <a:avLst/>
          </a:prstGeom>
        </p:spPr>
      </p:pic>
      <p:pic>
        <p:nvPicPr>
          <p:cNvPr id="7" name="Picture 6" descr="cu white lrg.psd"/>
          <p:cNvPicPr>
            <a:picLocks noChangeAspect="1"/>
          </p:cNvPicPr>
          <p:nvPr userDrawn="1"/>
        </p:nvPicPr>
        <p:blipFill rotWithShape="1">
          <a:blip r:embed="rId3" cstate="print">
            <a:extLst>
              <a:ext uri="{28A0092B-C50C-407E-A947-70E740481C1C}">
                <a14:useLocalDpi xmlns:a14="http://schemas.microsoft.com/office/drawing/2010/main" val="0"/>
              </a:ext>
            </a:extLst>
          </a:blip>
          <a:srcRect r="72186"/>
          <a:stretch/>
        </p:blipFill>
        <p:spPr>
          <a:xfrm>
            <a:off x="182033" y="402168"/>
            <a:ext cx="1299634" cy="1267968"/>
          </a:xfrm>
          <a:prstGeom prst="rect">
            <a:avLst/>
          </a:prstGeom>
        </p:spPr>
      </p:pic>
      <p:sp>
        <p:nvSpPr>
          <p:cNvPr id="8" name="Rectangle 7"/>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Placeholder 9"/>
          <p:cNvSpPr>
            <a:spLocks noGrp="1"/>
          </p:cNvSpPr>
          <p:nvPr>
            <p:ph type="body" sz="quarter" idx="13" hasCustomPrompt="1"/>
          </p:nvPr>
        </p:nvSpPr>
        <p:spPr>
          <a:xfrm>
            <a:off x="285750" y="1828800"/>
            <a:ext cx="4692650" cy="584200"/>
          </a:xfrm>
        </p:spPr>
        <p:txBody>
          <a:bodyPr/>
          <a:lstStyle>
            <a:lvl1pPr marL="0" indent="0">
              <a:buNone/>
              <a:defRPr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Thank You</a:t>
            </a:r>
          </a:p>
        </p:txBody>
      </p:sp>
    </p:spTree>
    <p:extLst>
      <p:ext uri="{BB962C8B-B14F-4D97-AF65-F5344CB8AC3E}">
        <p14:creationId xmlns:p14="http://schemas.microsoft.com/office/powerpoint/2010/main" val="170999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HD-ShadowLong.png">
            <a:extLst>
              <a:ext uri="{FF2B5EF4-FFF2-40B4-BE49-F238E27FC236}">
                <a16:creationId xmlns:a16="http://schemas.microsoft.com/office/drawing/2014/main" id="{BB266B7A-62FF-4453-B6C9-87185C63ED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3388"/>
            <a:ext cx="67262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D-ShadowShort.png">
            <a:extLst>
              <a:ext uri="{FF2B5EF4-FFF2-40B4-BE49-F238E27FC236}">
                <a16:creationId xmlns:a16="http://schemas.microsoft.com/office/drawing/2014/main" id="{B7C0ACAE-C548-4E51-87B3-2CF84CF89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4188" y="4243388"/>
            <a:ext cx="23066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3AED45C-C060-456C-AD9A-BFF26CB4F1A5}"/>
              </a:ext>
            </a:extLst>
          </p:cNvPr>
          <p:cNvSpPr/>
          <p:nvPr/>
        </p:nvSpPr>
        <p:spPr bwMode="ltGray">
          <a:xfrm>
            <a:off x="0" y="2590800"/>
            <a:ext cx="6726238" cy="16589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4684BE59-2E44-4761-9586-4576C768CA1E}"/>
              </a:ext>
            </a:extLst>
          </p:cNvPr>
          <p:cNvSpPr/>
          <p:nvPr/>
        </p:nvSpPr>
        <p:spPr>
          <a:xfrm>
            <a:off x="6834188" y="2590800"/>
            <a:ext cx="2308225" cy="16589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en-US"/>
              <a:t>Click to edit Master title style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Date Placeholder 3">
            <a:extLst>
              <a:ext uri="{FF2B5EF4-FFF2-40B4-BE49-F238E27FC236}">
                <a16:creationId xmlns:a16="http://schemas.microsoft.com/office/drawing/2014/main" id="{B4CED604-7D20-4380-B13B-F0CA0B7142C8}"/>
              </a:ext>
            </a:extLst>
          </p:cNvPr>
          <p:cNvSpPr>
            <a:spLocks noGrp="1"/>
          </p:cNvSpPr>
          <p:nvPr>
            <p:ph type="dt" sz="half" idx="10"/>
          </p:nvPr>
        </p:nvSpPr>
        <p:spPr>
          <a:xfrm>
            <a:off x="4556125" y="5935663"/>
            <a:ext cx="2057400" cy="365125"/>
          </a:xfrm>
        </p:spPr>
        <p:txBody>
          <a:bodyPr/>
          <a:lstStyle>
            <a:lvl1pPr>
              <a:defRPr/>
            </a:lvl1pPr>
          </a:lstStyle>
          <a:p>
            <a:pPr>
              <a:defRPr/>
            </a:pPr>
            <a:endParaRPr lang="en-US" altLang="en-US"/>
          </a:p>
        </p:txBody>
      </p:sp>
      <p:sp>
        <p:nvSpPr>
          <p:cNvPr id="9" name="Footer Placeholder 4">
            <a:extLst>
              <a:ext uri="{FF2B5EF4-FFF2-40B4-BE49-F238E27FC236}">
                <a16:creationId xmlns:a16="http://schemas.microsoft.com/office/drawing/2014/main" id="{E372D30F-B40F-4BFC-9BE3-D3A3C329FB59}"/>
              </a:ext>
            </a:extLst>
          </p:cNvPr>
          <p:cNvSpPr>
            <a:spLocks noGrp="1"/>
          </p:cNvSpPr>
          <p:nvPr>
            <p:ph type="ftr" sz="quarter" idx="11"/>
          </p:nvPr>
        </p:nvSpPr>
        <p:spPr>
          <a:xfrm>
            <a:off x="533400" y="5935663"/>
            <a:ext cx="4021138" cy="365125"/>
          </a:xfrm>
        </p:spPr>
        <p:txBody>
          <a:bodyPr/>
          <a:lstStyle>
            <a:lvl1pPr>
              <a:defRPr/>
            </a:lvl1pPr>
          </a:lstStyle>
          <a:p>
            <a:pPr>
              <a:defRPr/>
            </a:pPr>
            <a:endParaRPr lang="en-US" altLang="en-US"/>
          </a:p>
        </p:txBody>
      </p:sp>
      <p:sp>
        <p:nvSpPr>
          <p:cNvPr id="10" name="Slide Number Placeholder 5">
            <a:extLst>
              <a:ext uri="{FF2B5EF4-FFF2-40B4-BE49-F238E27FC236}">
                <a16:creationId xmlns:a16="http://schemas.microsoft.com/office/drawing/2014/main" id="{9A6AB9CD-B24A-4E91-AFE0-4695A63B2BFA}"/>
              </a:ext>
            </a:extLst>
          </p:cNvPr>
          <p:cNvSpPr>
            <a:spLocks noGrp="1"/>
          </p:cNvSpPr>
          <p:nvPr>
            <p:ph type="sldNum" sz="quarter" idx="12"/>
          </p:nvPr>
        </p:nvSpPr>
        <p:spPr>
          <a:xfrm>
            <a:off x="7010400" y="2749550"/>
            <a:ext cx="1370013" cy="1357313"/>
          </a:xfrm>
        </p:spPr>
        <p:txBody>
          <a:bodyPr/>
          <a:lstStyle>
            <a:lvl1pPr>
              <a:defRPr/>
            </a:lvl1pPr>
          </a:lstStyle>
          <a:p>
            <a:pPr>
              <a:defRPr/>
            </a:pPr>
            <a:fld id="{6A1967D5-29DB-46F2-AFE9-01C268622E8E}" type="slidenum">
              <a:rPr lang="en-US" altLang="en-US"/>
              <a:pPr>
                <a:defRPr/>
              </a:pPr>
              <a:t>‹#›</a:t>
            </a:fld>
            <a:endParaRPr lang="en-US" altLang="en-US"/>
          </a:p>
        </p:txBody>
      </p:sp>
    </p:spTree>
    <p:extLst>
      <p:ext uri="{BB962C8B-B14F-4D97-AF65-F5344CB8AC3E}">
        <p14:creationId xmlns:p14="http://schemas.microsoft.com/office/powerpoint/2010/main" val="2530235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30E4A910-A5EC-464A-861E-5AA9CD0D2844}"/>
              </a:ext>
            </a:extLst>
          </p:cNvPr>
          <p:cNvGrpSpPr>
            <a:grpSpLocks/>
          </p:cNvGrpSpPr>
          <p:nvPr/>
        </p:nvGrpSpPr>
        <p:grpSpPr bwMode="auto">
          <a:xfrm>
            <a:off x="0" y="609600"/>
            <a:ext cx="9161463" cy="1676400"/>
            <a:chOff x="0" y="2895600"/>
            <a:chExt cx="9161969" cy="1677035"/>
          </a:xfrm>
        </p:grpSpPr>
        <p:pic>
          <p:nvPicPr>
            <p:cNvPr id="5" name="Picture 8" descr="HD-ShadowLong.png">
              <a:extLst>
                <a:ext uri="{FF2B5EF4-FFF2-40B4-BE49-F238E27FC236}">
                  <a16:creationId xmlns:a16="http://schemas.microsoft.com/office/drawing/2014/main" id="{A8605055-22D2-48A1-B440-ECF2565EF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61E1637A-3133-4576-8B5D-14D2AB153B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3F44715-AE61-4784-8CA9-64DE44052E70}"/>
                </a:ext>
              </a:extLst>
            </p:cNvPr>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C6FA3EE8-17AF-4338-B95E-3001D7DB0F64}"/>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a:extLst>
              <a:ext uri="{FF2B5EF4-FFF2-40B4-BE49-F238E27FC236}">
                <a16:creationId xmlns:a16="http://schemas.microsoft.com/office/drawing/2014/main" id="{86597351-197A-44F2-9DEF-0F9DDF208A1A}"/>
              </a:ext>
            </a:extLst>
          </p:cNvPr>
          <p:cNvSpPr>
            <a:spLocks noGrp="1"/>
          </p:cNvSpPr>
          <p:nvPr>
            <p:ph type="dt" sz="half" idx="10"/>
          </p:nvPr>
        </p:nvSpPr>
        <p:spPr/>
        <p:txBody>
          <a:bodyPr/>
          <a:lstStyle>
            <a:lvl1pPr>
              <a:defRPr/>
            </a:lvl1pPr>
          </a:lstStyle>
          <a:p>
            <a:pPr>
              <a:defRPr/>
            </a:pPr>
            <a:endParaRPr lang="en-US" altLang="en-US"/>
          </a:p>
        </p:txBody>
      </p:sp>
      <p:sp>
        <p:nvSpPr>
          <p:cNvPr id="10" name="Footer Placeholder 4">
            <a:extLst>
              <a:ext uri="{FF2B5EF4-FFF2-40B4-BE49-F238E27FC236}">
                <a16:creationId xmlns:a16="http://schemas.microsoft.com/office/drawing/2014/main" id="{9E1142E3-59E7-4EC1-B440-45A83EDD9872}"/>
              </a:ext>
            </a:extLst>
          </p:cNvPr>
          <p:cNvSpPr>
            <a:spLocks noGrp="1"/>
          </p:cNvSpPr>
          <p:nvPr>
            <p:ph type="ftr" sz="quarter" idx="11"/>
          </p:nvPr>
        </p:nvSpPr>
        <p:spPr/>
        <p:txBody>
          <a:bodyPr/>
          <a:lstStyle>
            <a:lvl1pPr>
              <a:defRPr/>
            </a:lvl1pPr>
          </a:lstStyle>
          <a:p>
            <a:pPr>
              <a:defRPr/>
            </a:pPr>
            <a:endParaRPr lang="en-US" altLang="en-US"/>
          </a:p>
        </p:txBody>
      </p:sp>
      <p:sp>
        <p:nvSpPr>
          <p:cNvPr id="11" name="Slide Number Placeholder 5">
            <a:extLst>
              <a:ext uri="{FF2B5EF4-FFF2-40B4-BE49-F238E27FC236}">
                <a16:creationId xmlns:a16="http://schemas.microsoft.com/office/drawing/2014/main" id="{03BB2EF4-915F-4125-B0C2-8D9CC2EFE4AF}"/>
              </a:ext>
            </a:extLst>
          </p:cNvPr>
          <p:cNvSpPr>
            <a:spLocks noGrp="1"/>
          </p:cNvSpPr>
          <p:nvPr>
            <p:ph type="sldNum" sz="quarter" idx="12"/>
          </p:nvPr>
        </p:nvSpPr>
        <p:spPr/>
        <p:txBody>
          <a:bodyPr/>
          <a:lstStyle>
            <a:lvl1pPr>
              <a:defRPr/>
            </a:lvl1pPr>
          </a:lstStyle>
          <a:p>
            <a:pPr>
              <a:defRPr/>
            </a:pPr>
            <a:fld id="{B068B20A-B799-42DB-9D45-E791A71A90DC}" type="slidenum">
              <a:rPr lang="en-US" altLang="en-US"/>
              <a:pPr>
                <a:defRPr/>
              </a:pPr>
              <a:t>‹#›</a:t>
            </a:fld>
            <a:endParaRPr lang="en-US" altLang="en-US"/>
          </a:p>
        </p:txBody>
      </p:sp>
    </p:spTree>
    <p:extLst>
      <p:ext uri="{BB962C8B-B14F-4D97-AF65-F5344CB8AC3E}">
        <p14:creationId xmlns:p14="http://schemas.microsoft.com/office/powerpoint/2010/main" val="4045812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43CC996B-E3A9-466D-A893-9180EF140480}"/>
              </a:ext>
            </a:extLst>
          </p:cNvPr>
          <p:cNvGrpSpPr>
            <a:grpSpLocks/>
          </p:cNvGrpSpPr>
          <p:nvPr/>
        </p:nvGrpSpPr>
        <p:grpSpPr bwMode="auto">
          <a:xfrm>
            <a:off x="0" y="2728913"/>
            <a:ext cx="9161463" cy="1676400"/>
            <a:chOff x="0" y="2895600"/>
            <a:chExt cx="9161969" cy="1677035"/>
          </a:xfrm>
        </p:grpSpPr>
        <p:pic>
          <p:nvPicPr>
            <p:cNvPr id="5" name="Picture 8" descr="HD-ShadowLong.png">
              <a:extLst>
                <a:ext uri="{FF2B5EF4-FFF2-40B4-BE49-F238E27FC236}">
                  <a16:creationId xmlns:a16="http://schemas.microsoft.com/office/drawing/2014/main" id="{FDD68D9D-3C85-4EB0-9EC7-CD077131A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A6B80DC7-585D-4FC8-822D-FE911736C5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4FFC041-85E9-4928-88EF-CAC44AF05484}"/>
                </a:ext>
              </a:extLst>
            </p:cNvPr>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30D45D07-D2D2-45D8-97F6-E34563AE26E9}"/>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3">
            <a:extLst>
              <a:ext uri="{FF2B5EF4-FFF2-40B4-BE49-F238E27FC236}">
                <a16:creationId xmlns:a16="http://schemas.microsoft.com/office/drawing/2014/main" id="{B5309709-C458-4487-8BDF-2CC403FCED2C}"/>
              </a:ext>
            </a:extLst>
          </p:cNvPr>
          <p:cNvSpPr>
            <a:spLocks noGrp="1"/>
          </p:cNvSpPr>
          <p:nvPr>
            <p:ph type="dt" sz="half" idx="10"/>
          </p:nvPr>
        </p:nvSpPr>
        <p:spPr>
          <a:xfrm>
            <a:off x="5365750" y="5935663"/>
            <a:ext cx="2057400" cy="365125"/>
          </a:xfrm>
        </p:spPr>
        <p:txBody>
          <a:bodyPr/>
          <a:lstStyle>
            <a:lvl1pPr>
              <a:defRPr/>
            </a:lvl1pPr>
          </a:lstStyle>
          <a:p>
            <a:pPr>
              <a:defRPr/>
            </a:pPr>
            <a:endParaRPr lang="en-US" altLang="en-US"/>
          </a:p>
        </p:txBody>
      </p:sp>
      <p:sp>
        <p:nvSpPr>
          <p:cNvPr id="10" name="Footer Placeholder 4">
            <a:extLst>
              <a:ext uri="{FF2B5EF4-FFF2-40B4-BE49-F238E27FC236}">
                <a16:creationId xmlns:a16="http://schemas.microsoft.com/office/drawing/2014/main" id="{7EE37BEA-CE3C-45F8-B1EE-40CE6E95132D}"/>
              </a:ext>
            </a:extLst>
          </p:cNvPr>
          <p:cNvSpPr>
            <a:spLocks noGrp="1"/>
          </p:cNvSpPr>
          <p:nvPr>
            <p:ph type="ftr" sz="quarter" idx="11"/>
          </p:nvPr>
        </p:nvSpPr>
        <p:spPr/>
        <p:txBody>
          <a:bodyPr/>
          <a:lstStyle>
            <a:lvl1pPr>
              <a:defRPr/>
            </a:lvl1pPr>
          </a:lstStyle>
          <a:p>
            <a:pPr>
              <a:defRPr/>
            </a:pPr>
            <a:endParaRPr lang="en-US" altLang="en-US"/>
          </a:p>
        </p:txBody>
      </p:sp>
      <p:sp>
        <p:nvSpPr>
          <p:cNvPr id="11" name="Slide Number Placeholder 5">
            <a:extLst>
              <a:ext uri="{FF2B5EF4-FFF2-40B4-BE49-F238E27FC236}">
                <a16:creationId xmlns:a16="http://schemas.microsoft.com/office/drawing/2014/main" id="{B10CDEE2-0DFB-4AD4-9CA4-297FFE58C630}"/>
              </a:ext>
            </a:extLst>
          </p:cNvPr>
          <p:cNvSpPr>
            <a:spLocks noGrp="1"/>
          </p:cNvSpPr>
          <p:nvPr>
            <p:ph type="sldNum" sz="quarter" idx="12"/>
          </p:nvPr>
        </p:nvSpPr>
        <p:spPr>
          <a:xfrm>
            <a:off x="7856538" y="2870200"/>
            <a:ext cx="1149350" cy="1090613"/>
          </a:xfrm>
        </p:spPr>
        <p:txBody>
          <a:bodyPr/>
          <a:lstStyle>
            <a:lvl1pPr>
              <a:defRPr/>
            </a:lvl1pPr>
          </a:lstStyle>
          <a:p>
            <a:pPr>
              <a:defRPr/>
            </a:pPr>
            <a:fld id="{A39D05B6-6B9B-4182-9218-90EB46859CFF}" type="slidenum">
              <a:rPr lang="en-US" altLang="en-US"/>
              <a:pPr>
                <a:defRPr/>
              </a:pPr>
              <a:t>‹#›</a:t>
            </a:fld>
            <a:endParaRPr lang="en-US" altLang="en-US"/>
          </a:p>
        </p:txBody>
      </p:sp>
    </p:spTree>
    <p:extLst>
      <p:ext uri="{BB962C8B-B14F-4D97-AF65-F5344CB8AC3E}">
        <p14:creationId xmlns:p14="http://schemas.microsoft.com/office/powerpoint/2010/main" val="352232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B9AEDDF6-778D-4472-B243-877B1E56784C}"/>
              </a:ext>
            </a:extLst>
          </p:cNvPr>
          <p:cNvGrpSpPr>
            <a:grpSpLocks/>
          </p:cNvGrpSpPr>
          <p:nvPr/>
        </p:nvGrpSpPr>
        <p:grpSpPr bwMode="auto">
          <a:xfrm>
            <a:off x="0" y="609600"/>
            <a:ext cx="9161463" cy="1676400"/>
            <a:chOff x="0" y="2895600"/>
            <a:chExt cx="9161969" cy="1677035"/>
          </a:xfrm>
        </p:grpSpPr>
        <p:pic>
          <p:nvPicPr>
            <p:cNvPr id="6" name="Picture 8" descr="HD-ShadowLong.png">
              <a:extLst>
                <a:ext uri="{FF2B5EF4-FFF2-40B4-BE49-F238E27FC236}">
                  <a16:creationId xmlns:a16="http://schemas.microsoft.com/office/drawing/2014/main" id="{F1B2E97C-E3D4-45DF-82FB-6533558D95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63962E24-159A-4AC3-83AE-11533BCB02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5D0F158-49B2-4D39-80FF-8D7F6E15816D}"/>
                </a:ext>
              </a:extLst>
            </p:cNvPr>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9F5FEDF5-DE3A-4330-B0AA-3942C200EE21}"/>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4">
            <a:extLst>
              <a:ext uri="{FF2B5EF4-FFF2-40B4-BE49-F238E27FC236}">
                <a16:creationId xmlns:a16="http://schemas.microsoft.com/office/drawing/2014/main" id="{89050A37-84EC-41A2-A0FB-0F53C57B251B}"/>
              </a:ext>
            </a:extLst>
          </p:cNvPr>
          <p:cNvSpPr>
            <a:spLocks noGrp="1"/>
          </p:cNvSpPr>
          <p:nvPr>
            <p:ph type="dt" sz="half" idx="10"/>
          </p:nvPr>
        </p:nvSpPr>
        <p:spPr/>
        <p:txBody>
          <a:bodyPr/>
          <a:lstStyle>
            <a:lvl1pPr>
              <a:defRPr/>
            </a:lvl1pPr>
          </a:lstStyle>
          <a:p>
            <a:pPr>
              <a:defRPr/>
            </a:pPr>
            <a:endParaRPr lang="en-US" altLang="en-US"/>
          </a:p>
        </p:txBody>
      </p:sp>
      <p:sp>
        <p:nvSpPr>
          <p:cNvPr id="11" name="Footer Placeholder 5">
            <a:extLst>
              <a:ext uri="{FF2B5EF4-FFF2-40B4-BE49-F238E27FC236}">
                <a16:creationId xmlns:a16="http://schemas.microsoft.com/office/drawing/2014/main" id="{0F40B234-0A34-4309-BB86-734BFA2A38B1}"/>
              </a:ext>
            </a:extLst>
          </p:cNvPr>
          <p:cNvSpPr>
            <a:spLocks noGrp="1"/>
          </p:cNvSpPr>
          <p:nvPr>
            <p:ph type="ftr" sz="quarter" idx="11"/>
          </p:nvPr>
        </p:nvSpPr>
        <p:spPr/>
        <p:txBody>
          <a:bodyPr/>
          <a:lstStyle>
            <a:lvl1pPr>
              <a:defRPr/>
            </a:lvl1pPr>
          </a:lstStyle>
          <a:p>
            <a:pPr>
              <a:defRPr/>
            </a:pPr>
            <a:endParaRPr lang="en-US" altLang="en-US"/>
          </a:p>
        </p:txBody>
      </p:sp>
      <p:sp>
        <p:nvSpPr>
          <p:cNvPr id="12" name="Slide Number Placeholder 6">
            <a:extLst>
              <a:ext uri="{FF2B5EF4-FFF2-40B4-BE49-F238E27FC236}">
                <a16:creationId xmlns:a16="http://schemas.microsoft.com/office/drawing/2014/main" id="{B54B615B-5741-4563-BCA5-DFE6FFC0C436}"/>
              </a:ext>
            </a:extLst>
          </p:cNvPr>
          <p:cNvSpPr>
            <a:spLocks noGrp="1"/>
          </p:cNvSpPr>
          <p:nvPr>
            <p:ph type="sldNum" sz="quarter" idx="12"/>
          </p:nvPr>
        </p:nvSpPr>
        <p:spPr/>
        <p:txBody>
          <a:bodyPr/>
          <a:lstStyle>
            <a:lvl1pPr>
              <a:defRPr/>
            </a:lvl1pPr>
          </a:lstStyle>
          <a:p>
            <a:pPr>
              <a:defRPr/>
            </a:pPr>
            <a:fld id="{C9E54CE8-395C-4366-8C8C-AD3B5628E32E}" type="slidenum">
              <a:rPr lang="en-US" altLang="en-US"/>
              <a:pPr>
                <a:defRPr/>
              </a:pPr>
              <a:t>‹#›</a:t>
            </a:fld>
            <a:endParaRPr lang="en-US" altLang="en-US"/>
          </a:p>
        </p:txBody>
      </p:sp>
    </p:spTree>
    <p:extLst>
      <p:ext uri="{BB962C8B-B14F-4D97-AF65-F5344CB8AC3E}">
        <p14:creationId xmlns:p14="http://schemas.microsoft.com/office/powerpoint/2010/main" val="913619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2998B"/>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t>JG/ SAMP</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t>1/28/2021</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14FD8BAB-5D8C-466A-9ABD-C94DFE3755CB}"/>
              </a:ext>
            </a:extLst>
          </p:cNvPr>
          <p:cNvGrpSpPr>
            <a:grpSpLocks/>
          </p:cNvGrpSpPr>
          <p:nvPr/>
        </p:nvGrpSpPr>
        <p:grpSpPr bwMode="auto">
          <a:xfrm>
            <a:off x="0" y="609600"/>
            <a:ext cx="9161463" cy="1676400"/>
            <a:chOff x="0" y="2895600"/>
            <a:chExt cx="9161969" cy="1677035"/>
          </a:xfrm>
        </p:grpSpPr>
        <p:pic>
          <p:nvPicPr>
            <p:cNvPr id="8" name="Picture 8" descr="HD-ShadowLong.png">
              <a:extLst>
                <a:ext uri="{FF2B5EF4-FFF2-40B4-BE49-F238E27FC236}">
                  <a16:creationId xmlns:a16="http://schemas.microsoft.com/office/drawing/2014/main" id="{9E429DCB-8AD6-42E2-9BAB-9EFC515AA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HD-ShadowShort.png">
              <a:extLst>
                <a:ext uri="{FF2B5EF4-FFF2-40B4-BE49-F238E27FC236}">
                  <a16:creationId xmlns:a16="http://schemas.microsoft.com/office/drawing/2014/main" id="{3699ECFE-1002-48A1-83C2-89AB1728D9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AE509E27-3974-47B1-976E-9AEBFDFD7C45}"/>
                </a:ext>
              </a:extLst>
            </p:cNvPr>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3BDA0A3B-95D3-4EA1-B4A1-53117EE51DBA}"/>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1638" y="3030009"/>
            <a:ext cx="336704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061129" y="3030009"/>
            <a:ext cx="3367044"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6">
            <a:extLst>
              <a:ext uri="{FF2B5EF4-FFF2-40B4-BE49-F238E27FC236}">
                <a16:creationId xmlns:a16="http://schemas.microsoft.com/office/drawing/2014/main" id="{A85A1D5F-C3ED-4110-8407-6F7091D3F8D7}"/>
              </a:ext>
            </a:extLst>
          </p:cNvPr>
          <p:cNvSpPr>
            <a:spLocks noGrp="1"/>
          </p:cNvSpPr>
          <p:nvPr>
            <p:ph type="dt" sz="half" idx="10"/>
          </p:nvPr>
        </p:nvSpPr>
        <p:spPr/>
        <p:txBody>
          <a:bodyPr/>
          <a:lstStyle>
            <a:lvl1pPr>
              <a:defRPr/>
            </a:lvl1pPr>
          </a:lstStyle>
          <a:p>
            <a:pPr>
              <a:defRPr/>
            </a:pPr>
            <a:endParaRPr lang="en-US" altLang="en-US"/>
          </a:p>
        </p:txBody>
      </p:sp>
      <p:sp>
        <p:nvSpPr>
          <p:cNvPr id="13" name="Footer Placeholder 7">
            <a:extLst>
              <a:ext uri="{FF2B5EF4-FFF2-40B4-BE49-F238E27FC236}">
                <a16:creationId xmlns:a16="http://schemas.microsoft.com/office/drawing/2014/main" id="{7BAC1812-45B6-4D40-B54E-BB2B088975C0}"/>
              </a:ext>
            </a:extLst>
          </p:cNvPr>
          <p:cNvSpPr>
            <a:spLocks noGrp="1"/>
          </p:cNvSpPr>
          <p:nvPr>
            <p:ph type="ftr" sz="quarter" idx="11"/>
          </p:nvPr>
        </p:nvSpPr>
        <p:spPr/>
        <p:txBody>
          <a:bodyPr/>
          <a:lstStyle>
            <a:lvl1pPr>
              <a:defRPr/>
            </a:lvl1pPr>
          </a:lstStyle>
          <a:p>
            <a:pPr>
              <a:defRPr/>
            </a:pPr>
            <a:endParaRPr lang="en-US" altLang="en-US"/>
          </a:p>
        </p:txBody>
      </p:sp>
      <p:sp>
        <p:nvSpPr>
          <p:cNvPr id="14" name="Slide Number Placeholder 8">
            <a:extLst>
              <a:ext uri="{FF2B5EF4-FFF2-40B4-BE49-F238E27FC236}">
                <a16:creationId xmlns:a16="http://schemas.microsoft.com/office/drawing/2014/main" id="{5CCDDD84-AEFD-4EC9-8B5E-AA78C94D3E3B}"/>
              </a:ext>
            </a:extLst>
          </p:cNvPr>
          <p:cNvSpPr>
            <a:spLocks noGrp="1"/>
          </p:cNvSpPr>
          <p:nvPr>
            <p:ph type="sldNum" sz="quarter" idx="12"/>
          </p:nvPr>
        </p:nvSpPr>
        <p:spPr/>
        <p:txBody>
          <a:bodyPr/>
          <a:lstStyle>
            <a:lvl1pPr>
              <a:defRPr/>
            </a:lvl1pPr>
          </a:lstStyle>
          <a:p>
            <a:pPr>
              <a:defRPr/>
            </a:pPr>
            <a:fld id="{7FF412BA-1C9B-4106-B0CB-288F51C87BF8}" type="slidenum">
              <a:rPr lang="en-US" altLang="en-US"/>
              <a:pPr>
                <a:defRPr/>
              </a:pPr>
              <a:t>‹#›</a:t>
            </a:fld>
            <a:endParaRPr lang="en-US" altLang="en-US"/>
          </a:p>
        </p:txBody>
      </p:sp>
    </p:spTree>
    <p:extLst>
      <p:ext uri="{BB962C8B-B14F-4D97-AF65-F5344CB8AC3E}">
        <p14:creationId xmlns:p14="http://schemas.microsoft.com/office/powerpoint/2010/main" val="3531963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00300F51-73E2-4BCC-96AD-4FE3CA17960D}"/>
              </a:ext>
            </a:extLst>
          </p:cNvPr>
          <p:cNvGrpSpPr>
            <a:grpSpLocks/>
          </p:cNvGrpSpPr>
          <p:nvPr/>
        </p:nvGrpSpPr>
        <p:grpSpPr bwMode="auto">
          <a:xfrm>
            <a:off x="0" y="609600"/>
            <a:ext cx="9161463" cy="1676400"/>
            <a:chOff x="0" y="2895600"/>
            <a:chExt cx="9161969" cy="1677035"/>
          </a:xfrm>
        </p:grpSpPr>
        <p:pic>
          <p:nvPicPr>
            <p:cNvPr id="4" name="Picture 8" descr="HD-ShadowLong.png">
              <a:extLst>
                <a:ext uri="{FF2B5EF4-FFF2-40B4-BE49-F238E27FC236}">
                  <a16:creationId xmlns:a16="http://schemas.microsoft.com/office/drawing/2014/main" id="{56E533AC-CB96-4F31-BD9B-8844E5DEF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HD-ShadowShort.png">
              <a:extLst>
                <a:ext uri="{FF2B5EF4-FFF2-40B4-BE49-F238E27FC236}">
                  <a16:creationId xmlns:a16="http://schemas.microsoft.com/office/drawing/2014/main" id="{A212847B-64AD-4B25-BC2A-AE6ADCF0B4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C16C196-F4C9-419C-A772-420C88C016F8}"/>
                </a:ext>
              </a:extLst>
            </p:cNvPr>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D7EFDB92-53E5-43EE-ACF7-1EA391649EA4}"/>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8" name="Date Placeholder 2">
            <a:extLst>
              <a:ext uri="{FF2B5EF4-FFF2-40B4-BE49-F238E27FC236}">
                <a16:creationId xmlns:a16="http://schemas.microsoft.com/office/drawing/2014/main" id="{3BE3F65F-270F-478D-93FD-A02C22299C9D}"/>
              </a:ext>
            </a:extLst>
          </p:cNvPr>
          <p:cNvSpPr>
            <a:spLocks noGrp="1"/>
          </p:cNvSpPr>
          <p:nvPr>
            <p:ph type="dt" sz="half" idx="10"/>
          </p:nvPr>
        </p:nvSpPr>
        <p:spPr/>
        <p:txBody>
          <a:bodyPr/>
          <a:lstStyle>
            <a:lvl1pPr>
              <a:defRPr/>
            </a:lvl1pPr>
          </a:lstStyle>
          <a:p>
            <a:pPr>
              <a:defRPr/>
            </a:pPr>
            <a:endParaRPr lang="en-US" altLang="en-US"/>
          </a:p>
        </p:txBody>
      </p:sp>
      <p:sp>
        <p:nvSpPr>
          <p:cNvPr id="9" name="Footer Placeholder 3">
            <a:extLst>
              <a:ext uri="{FF2B5EF4-FFF2-40B4-BE49-F238E27FC236}">
                <a16:creationId xmlns:a16="http://schemas.microsoft.com/office/drawing/2014/main" id="{6F772D63-5B8F-409B-928C-1239107FF597}"/>
              </a:ext>
            </a:extLst>
          </p:cNvPr>
          <p:cNvSpPr>
            <a:spLocks noGrp="1"/>
          </p:cNvSpPr>
          <p:nvPr>
            <p:ph type="ftr" sz="quarter" idx="11"/>
          </p:nvPr>
        </p:nvSpPr>
        <p:spPr/>
        <p:txBody>
          <a:bodyPr/>
          <a:lstStyle>
            <a:lvl1pPr>
              <a:defRPr/>
            </a:lvl1pPr>
          </a:lstStyle>
          <a:p>
            <a:pPr>
              <a:defRPr/>
            </a:pPr>
            <a:endParaRPr lang="en-US" altLang="en-US"/>
          </a:p>
        </p:txBody>
      </p:sp>
      <p:sp>
        <p:nvSpPr>
          <p:cNvPr id="10" name="Slide Number Placeholder 4">
            <a:extLst>
              <a:ext uri="{FF2B5EF4-FFF2-40B4-BE49-F238E27FC236}">
                <a16:creationId xmlns:a16="http://schemas.microsoft.com/office/drawing/2014/main" id="{0DF6D0CC-F3AF-4FE2-A15A-E1E6853B0F0E}"/>
              </a:ext>
            </a:extLst>
          </p:cNvPr>
          <p:cNvSpPr>
            <a:spLocks noGrp="1"/>
          </p:cNvSpPr>
          <p:nvPr>
            <p:ph type="sldNum" sz="quarter" idx="12"/>
          </p:nvPr>
        </p:nvSpPr>
        <p:spPr/>
        <p:txBody>
          <a:bodyPr/>
          <a:lstStyle>
            <a:lvl1pPr>
              <a:defRPr/>
            </a:lvl1pPr>
          </a:lstStyle>
          <a:p>
            <a:pPr>
              <a:defRPr/>
            </a:pPr>
            <a:fld id="{99CC8C43-F0E4-4016-AED5-2C8E2E07E573}" type="slidenum">
              <a:rPr lang="en-US" altLang="en-US"/>
              <a:pPr>
                <a:defRPr/>
              </a:pPr>
              <a:t>‹#›</a:t>
            </a:fld>
            <a:endParaRPr lang="en-US" altLang="en-US"/>
          </a:p>
        </p:txBody>
      </p:sp>
    </p:spTree>
    <p:extLst>
      <p:ext uri="{BB962C8B-B14F-4D97-AF65-F5344CB8AC3E}">
        <p14:creationId xmlns:p14="http://schemas.microsoft.com/office/powerpoint/2010/main" val="2434121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HD-ShadowShort.png">
            <a:extLst>
              <a:ext uri="{FF2B5EF4-FFF2-40B4-BE49-F238E27FC236}">
                <a16:creationId xmlns:a16="http://schemas.microsoft.com/office/drawing/2014/main" id="{5129C144-7E39-4508-B45B-FD31879AC8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9871"/>
          <a:stretch>
            <a:fillRect/>
          </a:stretch>
        </p:blipFill>
        <p:spPr bwMode="auto">
          <a:xfrm>
            <a:off x="7716838" y="1973263"/>
            <a:ext cx="144462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AFAD355-7A3B-4454-98C9-2E161300156B}"/>
              </a:ext>
            </a:extLst>
          </p:cNvPr>
          <p:cNvSpPr/>
          <p:nvPr/>
        </p:nvSpPr>
        <p:spPr>
          <a:xfrm>
            <a:off x="7710488" y="609600"/>
            <a:ext cx="1433512"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1">
            <a:extLst>
              <a:ext uri="{FF2B5EF4-FFF2-40B4-BE49-F238E27FC236}">
                <a16:creationId xmlns:a16="http://schemas.microsoft.com/office/drawing/2014/main" id="{E024EC6A-04F9-4CF0-A5C9-EC6F6854D19C}"/>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2">
            <a:extLst>
              <a:ext uri="{FF2B5EF4-FFF2-40B4-BE49-F238E27FC236}">
                <a16:creationId xmlns:a16="http://schemas.microsoft.com/office/drawing/2014/main" id="{9A782469-0868-4EFC-AC0A-73739C80196D}"/>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3">
            <a:extLst>
              <a:ext uri="{FF2B5EF4-FFF2-40B4-BE49-F238E27FC236}">
                <a16:creationId xmlns:a16="http://schemas.microsoft.com/office/drawing/2014/main" id="{AA3E1CDA-9721-4B9F-AAB1-5BEA202E1C36}"/>
              </a:ext>
            </a:extLst>
          </p:cNvPr>
          <p:cNvSpPr>
            <a:spLocks noGrp="1"/>
          </p:cNvSpPr>
          <p:nvPr>
            <p:ph type="sldNum" sz="quarter" idx="12"/>
          </p:nvPr>
        </p:nvSpPr>
        <p:spPr/>
        <p:txBody>
          <a:bodyPr/>
          <a:lstStyle>
            <a:lvl1pPr>
              <a:defRPr/>
            </a:lvl1pPr>
          </a:lstStyle>
          <a:p>
            <a:pPr>
              <a:defRPr/>
            </a:pPr>
            <a:fld id="{6D2163AD-302A-4109-9338-2C19E97ECD60}" type="slidenum">
              <a:rPr lang="en-US" altLang="en-US"/>
              <a:pPr>
                <a:defRPr/>
              </a:pPr>
              <a:t>‹#›</a:t>
            </a:fld>
            <a:endParaRPr lang="en-US" altLang="en-US"/>
          </a:p>
        </p:txBody>
      </p:sp>
    </p:spTree>
    <p:extLst>
      <p:ext uri="{BB962C8B-B14F-4D97-AF65-F5344CB8AC3E}">
        <p14:creationId xmlns:p14="http://schemas.microsoft.com/office/powerpoint/2010/main" val="3300977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2A8853A8-F6D5-412E-9764-59DD2083343C}"/>
              </a:ext>
            </a:extLst>
          </p:cNvPr>
          <p:cNvGrpSpPr>
            <a:grpSpLocks/>
          </p:cNvGrpSpPr>
          <p:nvPr/>
        </p:nvGrpSpPr>
        <p:grpSpPr bwMode="auto">
          <a:xfrm>
            <a:off x="0" y="609600"/>
            <a:ext cx="9161463" cy="1676400"/>
            <a:chOff x="0" y="2895600"/>
            <a:chExt cx="9161969" cy="1677035"/>
          </a:xfrm>
        </p:grpSpPr>
        <p:pic>
          <p:nvPicPr>
            <p:cNvPr id="6" name="Picture 8" descr="HD-ShadowLong.png">
              <a:extLst>
                <a:ext uri="{FF2B5EF4-FFF2-40B4-BE49-F238E27FC236}">
                  <a16:creationId xmlns:a16="http://schemas.microsoft.com/office/drawing/2014/main" id="{3DCCFF25-30F6-48C0-B151-8E7A2996D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3BF85F08-E120-495F-9FB5-C89C304A5D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536B4E3-0C0B-4154-B6E0-AAB139EC1D73}"/>
                </a:ext>
              </a:extLst>
            </p:cNvPr>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2733C68C-428D-4C46-9F04-FB487F84DD94}"/>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C9D69917-585E-4C61-9A72-093BC830D12E}"/>
              </a:ext>
            </a:extLst>
          </p:cNvPr>
          <p:cNvSpPr>
            <a:spLocks noGrp="1"/>
          </p:cNvSpPr>
          <p:nvPr>
            <p:ph type="dt" sz="half" idx="10"/>
          </p:nvPr>
        </p:nvSpPr>
        <p:spPr/>
        <p:txBody>
          <a:bodyPr/>
          <a:lstStyle>
            <a:lvl1pPr>
              <a:defRPr/>
            </a:lvl1pPr>
          </a:lstStyle>
          <a:p>
            <a:pPr>
              <a:defRPr/>
            </a:pPr>
            <a:endParaRPr lang="en-US" altLang="en-US"/>
          </a:p>
        </p:txBody>
      </p:sp>
      <p:sp>
        <p:nvSpPr>
          <p:cNvPr id="11" name="Footer Placeholder 5">
            <a:extLst>
              <a:ext uri="{FF2B5EF4-FFF2-40B4-BE49-F238E27FC236}">
                <a16:creationId xmlns:a16="http://schemas.microsoft.com/office/drawing/2014/main" id="{A8EB19FD-49EB-44D6-A6EB-C4011AFC7935}"/>
              </a:ext>
            </a:extLst>
          </p:cNvPr>
          <p:cNvSpPr>
            <a:spLocks noGrp="1"/>
          </p:cNvSpPr>
          <p:nvPr>
            <p:ph type="ftr" sz="quarter" idx="11"/>
          </p:nvPr>
        </p:nvSpPr>
        <p:spPr/>
        <p:txBody>
          <a:bodyPr/>
          <a:lstStyle>
            <a:lvl1pPr>
              <a:defRPr/>
            </a:lvl1pPr>
          </a:lstStyle>
          <a:p>
            <a:pPr>
              <a:defRPr/>
            </a:pPr>
            <a:endParaRPr lang="en-US" altLang="en-US"/>
          </a:p>
        </p:txBody>
      </p:sp>
      <p:sp>
        <p:nvSpPr>
          <p:cNvPr id="12" name="Slide Number Placeholder 6">
            <a:extLst>
              <a:ext uri="{FF2B5EF4-FFF2-40B4-BE49-F238E27FC236}">
                <a16:creationId xmlns:a16="http://schemas.microsoft.com/office/drawing/2014/main" id="{AFAC13CF-051C-4C44-9A6F-71E90B124478}"/>
              </a:ext>
            </a:extLst>
          </p:cNvPr>
          <p:cNvSpPr>
            <a:spLocks noGrp="1"/>
          </p:cNvSpPr>
          <p:nvPr>
            <p:ph type="sldNum" sz="quarter" idx="12"/>
          </p:nvPr>
        </p:nvSpPr>
        <p:spPr/>
        <p:txBody>
          <a:bodyPr/>
          <a:lstStyle>
            <a:lvl1pPr>
              <a:defRPr/>
            </a:lvl1pPr>
          </a:lstStyle>
          <a:p>
            <a:pPr>
              <a:defRPr/>
            </a:pPr>
            <a:fld id="{225DB3D2-C080-4E48-B637-6C81BDE4B6C2}" type="slidenum">
              <a:rPr lang="en-US" altLang="en-US"/>
              <a:pPr>
                <a:defRPr/>
              </a:pPr>
              <a:t>‹#›</a:t>
            </a:fld>
            <a:endParaRPr lang="en-US" altLang="en-US"/>
          </a:p>
        </p:txBody>
      </p:sp>
    </p:spTree>
    <p:extLst>
      <p:ext uri="{BB962C8B-B14F-4D97-AF65-F5344CB8AC3E}">
        <p14:creationId xmlns:p14="http://schemas.microsoft.com/office/powerpoint/2010/main" val="687674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4B5EEFBF-E22A-461C-BDAD-531B9C1176DD}"/>
              </a:ext>
            </a:extLst>
          </p:cNvPr>
          <p:cNvGrpSpPr>
            <a:grpSpLocks/>
          </p:cNvGrpSpPr>
          <p:nvPr/>
        </p:nvGrpSpPr>
        <p:grpSpPr bwMode="auto">
          <a:xfrm>
            <a:off x="0" y="609600"/>
            <a:ext cx="9161463" cy="1676400"/>
            <a:chOff x="0" y="2895600"/>
            <a:chExt cx="9161969" cy="1677035"/>
          </a:xfrm>
        </p:grpSpPr>
        <p:pic>
          <p:nvPicPr>
            <p:cNvPr id="6" name="Picture 8" descr="HD-ShadowLong.png">
              <a:extLst>
                <a:ext uri="{FF2B5EF4-FFF2-40B4-BE49-F238E27FC236}">
                  <a16:creationId xmlns:a16="http://schemas.microsoft.com/office/drawing/2014/main" id="{E455C905-FE30-4B5F-A807-8415DA468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6A1066E6-9504-4444-AE1B-B33FB8DDBA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07CCD59-218E-427D-BBAE-B187B0E5909D}"/>
                </a:ext>
              </a:extLst>
            </p:cNvPr>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753A565D-623C-4C0E-A951-375977854488}"/>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93A8AEA1-985D-483C-8DFB-428A06805051}"/>
              </a:ext>
            </a:extLst>
          </p:cNvPr>
          <p:cNvSpPr>
            <a:spLocks noGrp="1"/>
          </p:cNvSpPr>
          <p:nvPr>
            <p:ph type="dt" sz="half" idx="10"/>
          </p:nvPr>
        </p:nvSpPr>
        <p:spPr/>
        <p:txBody>
          <a:bodyPr/>
          <a:lstStyle>
            <a:lvl1pPr>
              <a:defRPr/>
            </a:lvl1pPr>
          </a:lstStyle>
          <a:p>
            <a:pPr>
              <a:defRPr/>
            </a:pPr>
            <a:endParaRPr lang="en-US" altLang="en-US"/>
          </a:p>
        </p:txBody>
      </p:sp>
      <p:sp>
        <p:nvSpPr>
          <p:cNvPr id="11" name="Footer Placeholder 5">
            <a:extLst>
              <a:ext uri="{FF2B5EF4-FFF2-40B4-BE49-F238E27FC236}">
                <a16:creationId xmlns:a16="http://schemas.microsoft.com/office/drawing/2014/main" id="{4FD3D06D-516B-41E8-BED3-2DB768B1C195}"/>
              </a:ext>
            </a:extLst>
          </p:cNvPr>
          <p:cNvSpPr>
            <a:spLocks noGrp="1"/>
          </p:cNvSpPr>
          <p:nvPr>
            <p:ph type="ftr" sz="quarter" idx="11"/>
          </p:nvPr>
        </p:nvSpPr>
        <p:spPr/>
        <p:txBody>
          <a:bodyPr/>
          <a:lstStyle>
            <a:lvl1pPr>
              <a:defRPr/>
            </a:lvl1pPr>
          </a:lstStyle>
          <a:p>
            <a:pPr>
              <a:defRPr/>
            </a:pPr>
            <a:endParaRPr lang="en-US" altLang="en-US"/>
          </a:p>
        </p:txBody>
      </p:sp>
      <p:sp>
        <p:nvSpPr>
          <p:cNvPr id="12" name="Slide Number Placeholder 6">
            <a:extLst>
              <a:ext uri="{FF2B5EF4-FFF2-40B4-BE49-F238E27FC236}">
                <a16:creationId xmlns:a16="http://schemas.microsoft.com/office/drawing/2014/main" id="{C33848F4-4D20-457D-9D2A-7208826F94F4}"/>
              </a:ext>
            </a:extLst>
          </p:cNvPr>
          <p:cNvSpPr>
            <a:spLocks noGrp="1"/>
          </p:cNvSpPr>
          <p:nvPr>
            <p:ph type="sldNum" sz="quarter" idx="12"/>
          </p:nvPr>
        </p:nvSpPr>
        <p:spPr/>
        <p:txBody>
          <a:bodyPr/>
          <a:lstStyle>
            <a:lvl1pPr>
              <a:defRPr/>
            </a:lvl1pPr>
          </a:lstStyle>
          <a:p>
            <a:pPr>
              <a:defRPr/>
            </a:pPr>
            <a:fld id="{6B36EA0C-4C18-4243-879E-23F79D90C2DF}" type="slidenum">
              <a:rPr lang="en-US" altLang="en-US"/>
              <a:pPr>
                <a:defRPr/>
              </a:pPr>
              <a:t>‹#›</a:t>
            </a:fld>
            <a:endParaRPr lang="en-US" altLang="en-US"/>
          </a:p>
        </p:txBody>
      </p:sp>
    </p:spTree>
    <p:extLst>
      <p:ext uri="{BB962C8B-B14F-4D97-AF65-F5344CB8AC3E}">
        <p14:creationId xmlns:p14="http://schemas.microsoft.com/office/powerpoint/2010/main" val="976311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32E873E6-DAE0-45DD-9B0B-3798D5507EF1}"/>
              </a:ext>
            </a:extLst>
          </p:cNvPr>
          <p:cNvGrpSpPr>
            <a:grpSpLocks/>
          </p:cNvGrpSpPr>
          <p:nvPr/>
        </p:nvGrpSpPr>
        <p:grpSpPr bwMode="auto">
          <a:xfrm>
            <a:off x="0" y="4572000"/>
            <a:ext cx="9161463" cy="1676400"/>
            <a:chOff x="0" y="2895600"/>
            <a:chExt cx="9161969" cy="1677035"/>
          </a:xfrm>
        </p:grpSpPr>
        <p:pic>
          <p:nvPicPr>
            <p:cNvPr id="6" name="Picture 8" descr="HD-ShadowLong.png">
              <a:extLst>
                <a:ext uri="{FF2B5EF4-FFF2-40B4-BE49-F238E27FC236}">
                  <a16:creationId xmlns:a16="http://schemas.microsoft.com/office/drawing/2014/main" id="{E62B5AB1-45A8-4FB8-A1D8-810F167162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E8480414-51BA-47A8-B1C8-D9F34F5057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8FD710D-5FA1-4146-8F15-C90EBA548193}"/>
                </a:ext>
              </a:extLst>
            </p:cNvPr>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F5B2A186-C511-4AB7-8F2E-39908F24FFB1}"/>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F6DF6E8B-9C6C-4146-B04B-571AB6E0F60A}"/>
              </a:ext>
            </a:extLst>
          </p:cNvPr>
          <p:cNvSpPr>
            <a:spLocks noGrp="1"/>
          </p:cNvSpPr>
          <p:nvPr>
            <p:ph type="dt" sz="half" idx="10"/>
          </p:nvPr>
        </p:nvSpPr>
        <p:spPr/>
        <p:txBody>
          <a:bodyPr/>
          <a:lstStyle>
            <a:lvl1pPr>
              <a:defRPr/>
            </a:lvl1pPr>
          </a:lstStyle>
          <a:p>
            <a:pPr>
              <a:defRPr/>
            </a:pPr>
            <a:endParaRPr lang="en-US" altLang="en-US"/>
          </a:p>
        </p:txBody>
      </p:sp>
      <p:sp>
        <p:nvSpPr>
          <p:cNvPr id="11" name="Footer Placeholder 5">
            <a:extLst>
              <a:ext uri="{FF2B5EF4-FFF2-40B4-BE49-F238E27FC236}">
                <a16:creationId xmlns:a16="http://schemas.microsoft.com/office/drawing/2014/main" id="{29F6F83F-985E-495A-BA20-137CC47AD100}"/>
              </a:ext>
            </a:extLst>
          </p:cNvPr>
          <p:cNvSpPr>
            <a:spLocks noGrp="1"/>
          </p:cNvSpPr>
          <p:nvPr>
            <p:ph type="ftr" sz="quarter" idx="11"/>
          </p:nvPr>
        </p:nvSpPr>
        <p:spPr/>
        <p:txBody>
          <a:bodyPr/>
          <a:lstStyle>
            <a:lvl1pPr>
              <a:defRPr/>
            </a:lvl1pPr>
          </a:lstStyle>
          <a:p>
            <a:pPr>
              <a:defRPr/>
            </a:pPr>
            <a:endParaRPr lang="en-US" altLang="en-US"/>
          </a:p>
        </p:txBody>
      </p:sp>
      <p:sp>
        <p:nvSpPr>
          <p:cNvPr id="12" name="Slide Number Placeholder 6">
            <a:extLst>
              <a:ext uri="{FF2B5EF4-FFF2-40B4-BE49-F238E27FC236}">
                <a16:creationId xmlns:a16="http://schemas.microsoft.com/office/drawing/2014/main" id="{869E2FC4-B4F9-4D4C-A64E-E3AF9F96C04D}"/>
              </a:ext>
            </a:extLst>
          </p:cNvPr>
          <p:cNvSpPr>
            <a:spLocks noGrp="1"/>
          </p:cNvSpPr>
          <p:nvPr>
            <p:ph type="sldNum" sz="quarter" idx="12"/>
          </p:nvPr>
        </p:nvSpPr>
        <p:spPr>
          <a:xfrm>
            <a:off x="7856538" y="4711700"/>
            <a:ext cx="1149350" cy="1090613"/>
          </a:xfrm>
        </p:spPr>
        <p:txBody>
          <a:bodyPr/>
          <a:lstStyle>
            <a:lvl1pPr>
              <a:defRPr/>
            </a:lvl1pPr>
          </a:lstStyle>
          <a:p>
            <a:pPr>
              <a:defRPr/>
            </a:pPr>
            <a:fld id="{43148EA4-8A87-4D10-89F2-C0DE68022E02}" type="slidenum">
              <a:rPr lang="en-US" altLang="en-US"/>
              <a:pPr>
                <a:defRPr/>
              </a:pPr>
              <a:t>‹#›</a:t>
            </a:fld>
            <a:endParaRPr lang="en-US" altLang="en-US"/>
          </a:p>
        </p:txBody>
      </p:sp>
    </p:spTree>
    <p:extLst>
      <p:ext uri="{BB962C8B-B14F-4D97-AF65-F5344CB8AC3E}">
        <p14:creationId xmlns:p14="http://schemas.microsoft.com/office/powerpoint/2010/main" val="4270504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6C18CA79-2DFA-44C8-AA1A-A75061CA3905}"/>
              </a:ext>
            </a:extLst>
          </p:cNvPr>
          <p:cNvGrpSpPr>
            <a:grpSpLocks/>
          </p:cNvGrpSpPr>
          <p:nvPr/>
        </p:nvGrpSpPr>
        <p:grpSpPr bwMode="auto">
          <a:xfrm>
            <a:off x="0" y="4572000"/>
            <a:ext cx="9161463" cy="1676400"/>
            <a:chOff x="0" y="2895600"/>
            <a:chExt cx="9161969" cy="1677035"/>
          </a:xfrm>
        </p:grpSpPr>
        <p:pic>
          <p:nvPicPr>
            <p:cNvPr id="6" name="Picture 8" descr="HD-ShadowLong.png">
              <a:extLst>
                <a:ext uri="{FF2B5EF4-FFF2-40B4-BE49-F238E27FC236}">
                  <a16:creationId xmlns:a16="http://schemas.microsoft.com/office/drawing/2014/main" id="{2781CCCA-B1AD-4D68-8517-5C185499A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38B307EA-697E-4189-A3F2-6A0A24D7DC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3A6C54B-1E55-4C06-974D-E8E4313A55C4}"/>
                </a:ext>
              </a:extLst>
            </p:cNvPr>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0714A43B-C950-4F2E-874E-D5540112ACB6}"/>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9B80675C-91E3-4008-93E2-501209708321}"/>
              </a:ext>
            </a:extLst>
          </p:cNvPr>
          <p:cNvSpPr>
            <a:spLocks noGrp="1"/>
          </p:cNvSpPr>
          <p:nvPr>
            <p:ph type="dt" sz="half" idx="10"/>
          </p:nvPr>
        </p:nvSpPr>
        <p:spPr/>
        <p:txBody>
          <a:bodyPr/>
          <a:lstStyle>
            <a:lvl1pPr>
              <a:defRPr/>
            </a:lvl1pPr>
          </a:lstStyle>
          <a:p>
            <a:pPr>
              <a:defRPr/>
            </a:pPr>
            <a:endParaRPr lang="en-US" altLang="en-US"/>
          </a:p>
        </p:txBody>
      </p:sp>
      <p:sp>
        <p:nvSpPr>
          <p:cNvPr id="11" name="Footer Placeholder 5">
            <a:extLst>
              <a:ext uri="{FF2B5EF4-FFF2-40B4-BE49-F238E27FC236}">
                <a16:creationId xmlns:a16="http://schemas.microsoft.com/office/drawing/2014/main" id="{7FE63B77-E405-4A1B-9B85-4205C1D0D932}"/>
              </a:ext>
            </a:extLst>
          </p:cNvPr>
          <p:cNvSpPr>
            <a:spLocks noGrp="1"/>
          </p:cNvSpPr>
          <p:nvPr>
            <p:ph type="ftr" sz="quarter" idx="11"/>
          </p:nvPr>
        </p:nvSpPr>
        <p:spPr/>
        <p:txBody>
          <a:bodyPr/>
          <a:lstStyle>
            <a:lvl1pPr>
              <a:defRPr/>
            </a:lvl1pPr>
          </a:lstStyle>
          <a:p>
            <a:pPr>
              <a:defRPr/>
            </a:pPr>
            <a:endParaRPr lang="en-US" altLang="en-US"/>
          </a:p>
        </p:txBody>
      </p:sp>
      <p:sp>
        <p:nvSpPr>
          <p:cNvPr id="12" name="Slide Number Placeholder 6">
            <a:extLst>
              <a:ext uri="{FF2B5EF4-FFF2-40B4-BE49-F238E27FC236}">
                <a16:creationId xmlns:a16="http://schemas.microsoft.com/office/drawing/2014/main" id="{A1E71321-B7BA-4A87-B86A-C719377EF739}"/>
              </a:ext>
            </a:extLst>
          </p:cNvPr>
          <p:cNvSpPr>
            <a:spLocks noGrp="1"/>
          </p:cNvSpPr>
          <p:nvPr>
            <p:ph type="sldNum" sz="quarter" idx="12"/>
          </p:nvPr>
        </p:nvSpPr>
        <p:spPr>
          <a:xfrm>
            <a:off x="7856538" y="4711700"/>
            <a:ext cx="1149350" cy="1090613"/>
          </a:xfrm>
        </p:spPr>
        <p:txBody>
          <a:bodyPr/>
          <a:lstStyle>
            <a:lvl1pPr>
              <a:defRPr/>
            </a:lvl1pPr>
          </a:lstStyle>
          <a:p>
            <a:pPr>
              <a:defRPr/>
            </a:pPr>
            <a:fld id="{E43DB14C-79C2-4B5A-B76A-BACDB5B090D9}" type="slidenum">
              <a:rPr lang="en-US" altLang="en-US"/>
              <a:pPr>
                <a:defRPr/>
              </a:pPr>
              <a:t>‹#›</a:t>
            </a:fld>
            <a:endParaRPr lang="en-US" altLang="en-US"/>
          </a:p>
        </p:txBody>
      </p:sp>
    </p:spTree>
    <p:extLst>
      <p:ext uri="{BB962C8B-B14F-4D97-AF65-F5344CB8AC3E}">
        <p14:creationId xmlns:p14="http://schemas.microsoft.com/office/powerpoint/2010/main" val="2913191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8E3AEA92-D877-4E64-B673-CB0D9D256EDC}"/>
              </a:ext>
            </a:extLst>
          </p:cNvPr>
          <p:cNvGrpSpPr>
            <a:grpSpLocks/>
          </p:cNvGrpSpPr>
          <p:nvPr/>
        </p:nvGrpSpPr>
        <p:grpSpPr bwMode="auto">
          <a:xfrm>
            <a:off x="0" y="4572000"/>
            <a:ext cx="9161463" cy="1676400"/>
            <a:chOff x="0" y="2895600"/>
            <a:chExt cx="9161969" cy="1677035"/>
          </a:xfrm>
        </p:grpSpPr>
        <p:pic>
          <p:nvPicPr>
            <p:cNvPr id="6" name="Picture 8" descr="HD-ShadowLong.png">
              <a:extLst>
                <a:ext uri="{FF2B5EF4-FFF2-40B4-BE49-F238E27FC236}">
                  <a16:creationId xmlns:a16="http://schemas.microsoft.com/office/drawing/2014/main" id="{F78B0A29-52AB-4D9C-BF78-CEB1A9BDC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12186C34-A660-428F-BD69-B2D51705FE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9D59CF3-2E07-413C-ABD8-5894419221F5}"/>
                </a:ext>
              </a:extLst>
            </p:cNvPr>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F6AEAF9B-DD01-47B5-B358-788A80DFF56A}"/>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0" name="TextBox 9">
            <a:extLst>
              <a:ext uri="{FF2B5EF4-FFF2-40B4-BE49-F238E27FC236}">
                <a16:creationId xmlns:a16="http://schemas.microsoft.com/office/drawing/2014/main" id="{7B9AF8A5-EB75-4CD9-8827-3882E78CA380}"/>
              </a:ext>
            </a:extLst>
          </p:cNvPr>
          <p:cNvSpPr txBox="1"/>
          <p:nvPr/>
        </p:nvSpPr>
        <p:spPr>
          <a:xfrm>
            <a:off x="271463" y="747713"/>
            <a:ext cx="5334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7200" dirty="0">
                <a:effectLst/>
                <a:latin typeface="+mn-lt"/>
              </a:rPr>
              <a:t>“</a:t>
            </a:r>
          </a:p>
        </p:txBody>
      </p:sp>
      <p:sp>
        <p:nvSpPr>
          <p:cNvPr id="11" name="TextBox 10">
            <a:extLst>
              <a:ext uri="{FF2B5EF4-FFF2-40B4-BE49-F238E27FC236}">
                <a16:creationId xmlns:a16="http://schemas.microsoft.com/office/drawing/2014/main" id="{6E311106-F159-4E65-A270-2F39ACA254FE}"/>
              </a:ext>
            </a:extLst>
          </p:cNvPr>
          <p:cNvSpPr txBox="1"/>
          <p:nvPr/>
        </p:nvSpPr>
        <p:spPr>
          <a:xfrm>
            <a:off x="6967538" y="2998788"/>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7200" dirty="0">
                <a:effectLst/>
                <a:latin typeface="+mn-lt"/>
              </a:rPr>
              <a:t>”</a:t>
            </a:r>
          </a:p>
        </p:txBody>
      </p:sp>
      <p:sp>
        <p:nvSpPr>
          <p:cNvPr id="2" name="Title 1"/>
          <p:cNvSpPr>
            <a:spLocks noGrp="1"/>
          </p:cNvSpPr>
          <p:nvPr>
            <p:ph type="title"/>
          </p:nvPr>
        </p:nvSpPr>
        <p:spPr>
          <a:xfrm>
            <a:off x="767921" y="616983"/>
            <a:ext cx="6425147" cy="3036061"/>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89438" y="3660763"/>
            <a:ext cx="5987731" cy="54896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Date Placeholder 4">
            <a:extLst>
              <a:ext uri="{FF2B5EF4-FFF2-40B4-BE49-F238E27FC236}">
                <a16:creationId xmlns:a16="http://schemas.microsoft.com/office/drawing/2014/main" id="{B5E76D89-6553-4128-B07B-0FFF9F3D4700}"/>
              </a:ext>
            </a:extLst>
          </p:cNvPr>
          <p:cNvSpPr>
            <a:spLocks noGrp="1"/>
          </p:cNvSpPr>
          <p:nvPr>
            <p:ph type="dt" sz="half" idx="14"/>
          </p:nvPr>
        </p:nvSpPr>
        <p:spPr/>
        <p:txBody>
          <a:bodyPr/>
          <a:lstStyle>
            <a:lvl1pPr>
              <a:defRPr/>
            </a:lvl1pPr>
          </a:lstStyle>
          <a:p>
            <a:pPr>
              <a:defRPr/>
            </a:pPr>
            <a:endParaRPr lang="en-US" altLang="en-US"/>
          </a:p>
        </p:txBody>
      </p:sp>
      <p:sp>
        <p:nvSpPr>
          <p:cNvPr id="14" name="Footer Placeholder 5">
            <a:extLst>
              <a:ext uri="{FF2B5EF4-FFF2-40B4-BE49-F238E27FC236}">
                <a16:creationId xmlns:a16="http://schemas.microsoft.com/office/drawing/2014/main" id="{3E959AFA-BEF4-4D0B-9448-46291D52AC3F}"/>
              </a:ext>
            </a:extLst>
          </p:cNvPr>
          <p:cNvSpPr>
            <a:spLocks noGrp="1"/>
          </p:cNvSpPr>
          <p:nvPr>
            <p:ph type="ftr" sz="quarter" idx="15"/>
          </p:nvPr>
        </p:nvSpPr>
        <p:spPr/>
        <p:txBody>
          <a:bodyPr/>
          <a:lstStyle>
            <a:lvl1pPr>
              <a:defRPr/>
            </a:lvl1pPr>
          </a:lstStyle>
          <a:p>
            <a:pPr>
              <a:defRPr/>
            </a:pPr>
            <a:endParaRPr lang="en-US" altLang="en-US"/>
          </a:p>
        </p:txBody>
      </p:sp>
      <p:sp>
        <p:nvSpPr>
          <p:cNvPr id="15" name="Slide Number Placeholder 6">
            <a:extLst>
              <a:ext uri="{FF2B5EF4-FFF2-40B4-BE49-F238E27FC236}">
                <a16:creationId xmlns:a16="http://schemas.microsoft.com/office/drawing/2014/main" id="{5A9014BE-B199-4D67-9087-47B89E71A628}"/>
              </a:ext>
            </a:extLst>
          </p:cNvPr>
          <p:cNvSpPr>
            <a:spLocks noGrp="1"/>
          </p:cNvSpPr>
          <p:nvPr>
            <p:ph type="sldNum" sz="quarter" idx="16"/>
          </p:nvPr>
        </p:nvSpPr>
        <p:spPr>
          <a:xfrm>
            <a:off x="7856538" y="4710113"/>
            <a:ext cx="1149350" cy="1090612"/>
          </a:xfrm>
        </p:spPr>
        <p:txBody>
          <a:bodyPr/>
          <a:lstStyle>
            <a:lvl1pPr>
              <a:defRPr/>
            </a:lvl1pPr>
          </a:lstStyle>
          <a:p>
            <a:pPr>
              <a:defRPr/>
            </a:pPr>
            <a:fld id="{598183AD-41EF-4C2B-9C47-6C4A088EB6A3}" type="slidenum">
              <a:rPr lang="en-US" altLang="en-US"/>
              <a:pPr>
                <a:defRPr/>
              </a:pPr>
              <a:t>‹#›</a:t>
            </a:fld>
            <a:endParaRPr lang="en-US" altLang="en-US"/>
          </a:p>
        </p:txBody>
      </p:sp>
    </p:spTree>
    <p:extLst>
      <p:ext uri="{BB962C8B-B14F-4D97-AF65-F5344CB8AC3E}">
        <p14:creationId xmlns:p14="http://schemas.microsoft.com/office/powerpoint/2010/main" val="10285238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DE5A97A1-71BD-4BFE-AC23-AE36407B6A22}"/>
              </a:ext>
            </a:extLst>
          </p:cNvPr>
          <p:cNvGrpSpPr>
            <a:grpSpLocks/>
          </p:cNvGrpSpPr>
          <p:nvPr/>
        </p:nvGrpSpPr>
        <p:grpSpPr bwMode="auto">
          <a:xfrm>
            <a:off x="0" y="4572000"/>
            <a:ext cx="9161463" cy="1676400"/>
            <a:chOff x="0" y="2895600"/>
            <a:chExt cx="9161969" cy="1677035"/>
          </a:xfrm>
        </p:grpSpPr>
        <p:pic>
          <p:nvPicPr>
            <p:cNvPr id="6" name="Picture 8" descr="HD-ShadowLong.png">
              <a:extLst>
                <a:ext uri="{FF2B5EF4-FFF2-40B4-BE49-F238E27FC236}">
                  <a16:creationId xmlns:a16="http://schemas.microsoft.com/office/drawing/2014/main" id="{70CC22B5-DC90-46AF-AD79-B76D65149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9378AAC0-B67E-42CB-96E7-F5B08F0B67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73CAC7C7-4D23-41E1-8B91-FEEF708FE761}"/>
                </a:ext>
              </a:extLst>
            </p:cNvPr>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33CE3807-A28B-4D44-A876-D086AAE1A320}"/>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9" y="5300150"/>
            <a:ext cx="6896534" cy="51195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9CA50FFC-3F23-4414-97EB-3FCE9EE4FD27}"/>
              </a:ext>
            </a:extLst>
          </p:cNvPr>
          <p:cNvSpPr>
            <a:spLocks noGrp="1"/>
          </p:cNvSpPr>
          <p:nvPr>
            <p:ph type="dt" sz="half" idx="10"/>
          </p:nvPr>
        </p:nvSpPr>
        <p:spPr/>
        <p:txBody>
          <a:bodyPr/>
          <a:lstStyle>
            <a:lvl1pPr>
              <a:defRPr/>
            </a:lvl1pPr>
          </a:lstStyle>
          <a:p>
            <a:pPr>
              <a:defRPr/>
            </a:pPr>
            <a:endParaRPr lang="en-US" altLang="en-US"/>
          </a:p>
        </p:txBody>
      </p:sp>
      <p:sp>
        <p:nvSpPr>
          <p:cNvPr id="11" name="Footer Placeholder 5">
            <a:extLst>
              <a:ext uri="{FF2B5EF4-FFF2-40B4-BE49-F238E27FC236}">
                <a16:creationId xmlns:a16="http://schemas.microsoft.com/office/drawing/2014/main" id="{598DCD59-6C88-4EBC-BB8A-F1641B62A61D}"/>
              </a:ext>
            </a:extLst>
          </p:cNvPr>
          <p:cNvSpPr>
            <a:spLocks noGrp="1"/>
          </p:cNvSpPr>
          <p:nvPr>
            <p:ph type="ftr" sz="quarter" idx="11"/>
          </p:nvPr>
        </p:nvSpPr>
        <p:spPr/>
        <p:txBody>
          <a:bodyPr/>
          <a:lstStyle>
            <a:lvl1pPr>
              <a:defRPr/>
            </a:lvl1pPr>
          </a:lstStyle>
          <a:p>
            <a:pPr>
              <a:defRPr/>
            </a:pPr>
            <a:endParaRPr lang="en-US" altLang="en-US"/>
          </a:p>
        </p:txBody>
      </p:sp>
      <p:sp>
        <p:nvSpPr>
          <p:cNvPr id="12" name="Slide Number Placeholder 6">
            <a:extLst>
              <a:ext uri="{FF2B5EF4-FFF2-40B4-BE49-F238E27FC236}">
                <a16:creationId xmlns:a16="http://schemas.microsoft.com/office/drawing/2014/main" id="{FC66ECEF-AACD-4193-8CBA-DEBB021E49FC}"/>
              </a:ext>
            </a:extLst>
          </p:cNvPr>
          <p:cNvSpPr>
            <a:spLocks noGrp="1"/>
          </p:cNvSpPr>
          <p:nvPr>
            <p:ph type="sldNum" sz="quarter" idx="12"/>
          </p:nvPr>
        </p:nvSpPr>
        <p:spPr>
          <a:xfrm>
            <a:off x="7856538" y="4710113"/>
            <a:ext cx="1149350" cy="1090612"/>
          </a:xfrm>
        </p:spPr>
        <p:txBody>
          <a:bodyPr/>
          <a:lstStyle>
            <a:lvl1pPr>
              <a:defRPr/>
            </a:lvl1pPr>
          </a:lstStyle>
          <a:p>
            <a:pPr>
              <a:defRPr/>
            </a:pPr>
            <a:fld id="{6094121A-30DF-4158-A801-D921C281E778}" type="slidenum">
              <a:rPr lang="en-US" altLang="en-US"/>
              <a:pPr>
                <a:defRPr/>
              </a:pPr>
              <a:t>‹#›</a:t>
            </a:fld>
            <a:endParaRPr lang="en-US" altLang="en-US"/>
          </a:p>
        </p:txBody>
      </p:sp>
    </p:spTree>
    <p:extLst>
      <p:ext uri="{BB962C8B-B14F-4D97-AF65-F5344CB8AC3E}">
        <p14:creationId xmlns:p14="http://schemas.microsoft.com/office/powerpoint/2010/main" val="26240523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13" name="Group 7">
            <a:extLst>
              <a:ext uri="{FF2B5EF4-FFF2-40B4-BE49-F238E27FC236}">
                <a16:creationId xmlns:a16="http://schemas.microsoft.com/office/drawing/2014/main" id="{F84A2B84-84C9-4DE5-B054-2AFDF5D4EB0B}"/>
              </a:ext>
            </a:extLst>
          </p:cNvPr>
          <p:cNvGrpSpPr>
            <a:grpSpLocks/>
          </p:cNvGrpSpPr>
          <p:nvPr/>
        </p:nvGrpSpPr>
        <p:grpSpPr bwMode="auto">
          <a:xfrm>
            <a:off x="0" y="609600"/>
            <a:ext cx="9161463" cy="1676400"/>
            <a:chOff x="0" y="2895600"/>
            <a:chExt cx="9161969" cy="1677035"/>
          </a:xfrm>
        </p:grpSpPr>
        <p:pic>
          <p:nvPicPr>
            <p:cNvPr id="14" name="Picture 8" descr="HD-ShadowLong.png">
              <a:extLst>
                <a:ext uri="{FF2B5EF4-FFF2-40B4-BE49-F238E27FC236}">
                  <a16:creationId xmlns:a16="http://schemas.microsoft.com/office/drawing/2014/main" id="{C5F051A0-E59A-4FFB-AB3E-2F64473EA8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HD-ShadowShort.png">
              <a:extLst>
                <a:ext uri="{FF2B5EF4-FFF2-40B4-BE49-F238E27FC236}">
                  <a16:creationId xmlns:a16="http://schemas.microsoft.com/office/drawing/2014/main" id="{A4B3C83C-875F-43B3-BA52-17D3F76295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4923D20C-7BEE-43F0-95C4-2E03F2051404}"/>
                </a:ext>
              </a:extLst>
            </p:cNvPr>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2D78A531-B1DB-4EBF-87B7-EA6034E2CF59}"/>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39777" y="3015290"/>
            <a:ext cx="2194560"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2879710" y="3007906"/>
            <a:ext cx="2194560"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233520" y="3007905"/>
            <a:ext cx="2194560"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9" name="Date Placeholder 2">
            <a:extLst>
              <a:ext uri="{FF2B5EF4-FFF2-40B4-BE49-F238E27FC236}">
                <a16:creationId xmlns:a16="http://schemas.microsoft.com/office/drawing/2014/main" id="{C59EE8BB-0146-4573-870A-F5DEF933EF3F}"/>
              </a:ext>
            </a:extLst>
          </p:cNvPr>
          <p:cNvSpPr>
            <a:spLocks noGrp="1"/>
          </p:cNvSpPr>
          <p:nvPr>
            <p:ph type="dt" sz="half" idx="18"/>
          </p:nvPr>
        </p:nvSpPr>
        <p:spPr/>
        <p:txBody>
          <a:bodyPr/>
          <a:lstStyle>
            <a:lvl1pPr>
              <a:defRPr/>
            </a:lvl1pPr>
          </a:lstStyle>
          <a:p>
            <a:pPr>
              <a:defRPr/>
            </a:pPr>
            <a:endParaRPr lang="en-US" altLang="en-US"/>
          </a:p>
        </p:txBody>
      </p:sp>
      <p:sp>
        <p:nvSpPr>
          <p:cNvPr id="20" name="Footer Placeholder 3">
            <a:extLst>
              <a:ext uri="{FF2B5EF4-FFF2-40B4-BE49-F238E27FC236}">
                <a16:creationId xmlns:a16="http://schemas.microsoft.com/office/drawing/2014/main" id="{33DE31F3-4CD2-4CCD-853E-8ADA1C59FD2B}"/>
              </a:ext>
            </a:extLst>
          </p:cNvPr>
          <p:cNvSpPr>
            <a:spLocks noGrp="1"/>
          </p:cNvSpPr>
          <p:nvPr>
            <p:ph type="ftr" sz="quarter" idx="19"/>
          </p:nvPr>
        </p:nvSpPr>
        <p:spPr/>
        <p:txBody>
          <a:bodyPr/>
          <a:lstStyle>
            <a:lvl1pPr>
              <a:defRPr/>
            </a:lvl1pPr>
          </a:lstStyle>
          <a:p>
            <a:pPr>
              <a:defRPr/>
            </a:pPr>
            <a:endParaRPr lang="en-US" altLang="en-US"/>
          </a:p>
        </p:txBody>
      </p:sp>
      <p:sp>
        <p:nvSpPr>
          <p:cNvPr id="21" name="Slide Number Placeholder 4">
            <a:extLst>
              <a:ext uri="{FF2B5EF4-FFF2-40B4-BE49-F238E27FC236}">
                <a16:creationId xmlns:a16="http://schemas.microsoft.com/office/drawing/2014/main" id="{34C887E6-6FBA-49F7-8843-2742CBCC2A6B}"/>
              </a:ext>
            </a:extLst>
          </p:cNvPr>
          <p:cNvSpPr>
            <a:spLocks noGrp="1"/>
          </p:cNvSpPr>
          <p:nvPr>
            <p:ph type="sldNum" sz="quarter" idx="20"/>
          </p:nvPr>
        </p:nvSpPr>
        <p:spPr/>
        <p:txBody>
          <a:bodyPr/>
          <a:lstStyle>
            <a:lvl1pPr>
              <a:defRPr/>
            </a:lvl1pPr>
          </a:lstStyle>
          <a:p>
            <a:pPr>
              <a:defRPr/>
            </a:pPr>
            <a:fld id="{F4756ED3-71E0-4884-811D-F59B02BA276B}" type="slidenum">
              <a:rPr lang="en-US" altLang="en-US"/>
              <a:pPr>
                <a:defRPr/>
              </a:pPr>
              <a:t>‹#›</a:t>
            </a:fld>
            <a:endParaRPr lang="en-US" altLang="en-US"/>
          </a:p>
        </p:txBody>
      </p:sp>
    </p:spTree>
    <p:extLst>
      <p:ext uri="{BB962C8B-B14F-4D97-AF65-F5344CB8AC3E}">
        <p14:creationId xmlns:p14="http://schemas.microsoft.com/office/powerpoint/2010/main" val="4062076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2998B"/>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08708" y="1198106"/>
            <a:ext cx="3594734" cy="4660900"/>
          </a:xfrm>
          <a:prstGeom prst="rect">
            <a:avLst/>
          </a:prstGeom>
        </p:spPr>
        <p:txBody>
          <a:bodyPr wrap="square" lIns="0" tIns="0" rIns="0" bIns="0">
            <a:spAutoFit/>
          </a:bodyPr>
          <a:lstStyle>
            <a:lvl1pPr>
              <a:defRPr sz="2400" b="1" i="1">
                <a:solidFill>
                  <a:srgbClr val="00B0F0"/>
                </a:solidFill>
                <a:latin typeface="Times New Roman"/>
                <a:cs typeface="Times New Roman"/>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US"/>
              <a:t>JG/ SAMP</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en-US"/>
              <a:t>1/28/2021</a:t>
            </a: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12" name="Group 7">
            <a:extLst>
              <a:ext uri="{FF2B5EF4-FFF2-40B4-BE49-F238E27FC236}">
                <a16:creationId xmlns:a16="http://schemas.microsoft.com/office/drawing/2014/main" id="{E2692238-AABC-4A27-BA99-1F714F92F939}"/>
              </a:ext>
            </a:extLst>
          </p:cNvPr>
          <p:cNvGrpSpPr>
            <a:grpSpLocks/>
          </p:cNvGrpSpPr>
          <p:nvPr/>
        </p:nvGrpSpPr>
        <p:grpSpPr bwMode="auto">
          <a:xfrm>
            <a:off x="0" y="609600"/>
            <a:ext cx="9161463" cy="1676400"/>
            <a:chOff x="0" y="2895600"/>
            <a:chExt cx="9161969" cy="1677035"/>
          </a:xfrm>
        </p:grpSpPr>
        <p:pic>
          <p:nvPicPr>
            <p:cNvPr id="13" name="Picture 8" descr="HD-ShadowLong.png">
              <a:extLst>
                <a:ext uri="{FF2B5EF4-FFF2-40B4-BE49-F238E27FC236}">
                  <a16:creationId xmlns:a16="http://schemas.microsoft.com/office/drawing/2014/main" id="{EBEA4145-D0CD-4397-ACA4-6C7FAFC17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HD-ShadowShort.png">
              <a:extLst>
                <a:ext uri="{FF2B5EF4-FFF2-40B4-BE49-F238E27FC236}">
                  <a16:creationId xmlns:a16="http://schemas.microsoft.com/office/drawing/2014/main" id="{A130EC00-C307-4BFB-9E6D-5046D71B71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5C9138E4-10E4-4309-8EDE-044F748E18B3}"/>
                </a:ext>
              </a:extLst>
            </p:cNvPr>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C8C28A8D-0C6E-42CE-9BB0-D4EDCB49FA87}"/>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532391" y="4873765"/>
            <a:ext cx="2192257"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2869483" y="4873764"/>
            <a:ext cx="2218004"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5230934" y="4873762"/>
            <a:ext cx="2197239"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Date Placeholder 2">
            <a:extLst>
              <a:ext uri="{FF2B5EF4-FFF2-40B4-BE49-F238E27FC236}">
                <a16:creationId xmlns:a16="http://schemas.microsoft.com/office/drawing/2014/main" id="{2A922BDF-2945-49B8-A8C2-D4AD8D469FCB}"/>
              </a:ext>
            </a:extLst>
          </p:cNvPr>
          <p:cNvSpPr>
            <a:spLocks noGrp="1"/>
          </p:cNvSpPr>
          <p:nvPr>
            <p:ph type="dt" sz="half" idx="23"/>
          </p:nvPr>
        </p:nvSpPr>
        <p:spPr/>
        <p:txBody>
          <a:bodyPr/>
          <a:lstStyle>
            <a:lvl1pPr>
              <a:defRPr/>
            </a:lvl1pPr>
          </a:lstStyle>
          <a:p>
            <a:pPr>
              <a:defRPr/>
            </a:pPr>
            <a:endParaRPr lang="en-US" altLang="en-US"/>
          </a:p>
        </p:txBody>
      </p:sp>
      <p:sp>
        <p:nvSpPr>
          <p:cNvPr id="18" name="Footer Placeholder 3">
            <a:extLst>
              <a:ext uri="{FF2B5EF4-FFF2-40B4-BE49-F238E27FC236}">
                <a16:creationId xmlns:a16="http://schemas.microsoft.com/office/drawing/2014/main" id="{8A78A76D-48D4-461D-B2AE-EF3D026CD14D}"/>
              </a:ext>
            </a:extLst>
          </p:cNvPr>
          <p:cNvSpPr>
            <a:spLocks noGrp="1"/>
          </p:cNvSpPr>
          <p:nvPr>
            <p:ph type="ftr" sz="quarter" idx="24"/>
          </p:nvPr>
        </p:nvSpPr>
        <p:spPr/>
        <p:txBody>
          <a:bodyPr/>
          <a:lstStyle>
            <a:lvl1pPr>
              <a:defRPr/>
            </a:lvl1pPr>
          </a:lstStyle>
          <a:p>
            <a:pPr>
              <a:defRPr/>
            </a:pPr>
            <a:endParaRPr lang="en-US" altLang="en-US"/>
          </a:p>
        </p:txBody>
      </p:sp>
      <p:sp>
        <p:nvSpPr>
          <p:cNvPr id="28" name="Slide Number Placeholder 4">
            <a:extLst>
              <a:ext uri="{FF2B5EF4-FFF2-40B4-BE49-F238E27FC236}">
                <a16:creationId xmlns:a16="http://schemas.microsoft.com/office/drawing/2014/main" id="{BBEE4FD6-06FC-446D-8678-3F8F955269FE}"/>
              </a:ext>
            </a:extLst>
          </p:cNvPr>
          <p:cNvSpPr>
            <a:spLocks noGrp="1"/>
          </p:cNvSpPr>
          <p:nvPr>
            <p:ph type="sldNum" sz="quarter" idx="25"/>
          </p:nvPr>
        </p:nvSpPr>
        <p:spPr/>
        <p:txBody>
          <a:bodyPr/>
          <a:lstStyle>
            <a:lvl1pPr>
              <a:defRPr/>
            </a:lvl1pPr>
          </a:lstStyle>
          <a:p>
            <a:pPr>
              <a:defRPr/>
            </a:pPr>
            <a:fld id="{C9EF8A29-5C8A-4294-A5B4-9EB8CF7ABD1E}" type="slidenum">
              <a:rPr lang="en-US" altLang="en-US"/>
              <a:pPr>
                <a:defRPr/>
              </a:pPr>
              <a:t>‹#›</a:t>
            </a:fld>
            <a:endParaRPr lang="en-US" altLang="en-US"/>
          </a:p>
        </p:txBody>
      </p:sp>
    </p:spTree>
    <p:extLst>
      <p:ext uri="{BB962C8B-B14F-4D97-AF65-F5344CB8AC3E}">
        <p14:creationId xmlns:p14="http://schemas.microsoft.com/office/powerpoint/2010/main" val="10868682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68F12804-D869-4333-9289-A231E861DB64}"/>
              </a:ext>
            </a:extLst>
          </p:cNvPr>
          <p:cNvGrpSpPr>
            <a:grpSpLocks/>
          </p:cNvGrpSpPr>
          <p:nvPr/>
        </p:nvGrpSpPr>
        <p:grpSpPr bwMode="auto">
          <a:xfrm>
            <a:off x="0" y="609600"/>
            <a:ext cx="9161463" cy="1676400"/>
            <a:chOff x="0" y="2895600"/>
            <a:chExt cx="9161969" cy="1677035"/>
          </a:xfrm>
        </p:grpSpPr>
        <p:pic>
          <p:nvPicPr>
            <p:cNvPr id="5" name="Picture 8" descr="HD-ShadowLong.png">
              <a:extLst>
                <a:ext uri="{FF2B5EF4-FFF2-40B4-BE49-F238E27FC236}">
                  <a16:creationId xmlns:a16="http://schemas.microsoft.com/office/drawing/2014/main" id="{4A135A3A-7B21-4962-952F-ECFF590E2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C0C24BA5-802E-4322-BAC9-8F09EAA06B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64CE488D-895E-4861-BF54-9B225DCD4C21}"/>
                </a:ext>
              </a:extLst>
            </p:cNvPr>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4C1EE4E5-BA6E-47DB-B3F3-BE533783DFB2}"/>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a:extLst>
              <a:ext uri="{FF2B5EF4-FFF2-40B4-BE49-F238E27FC236}">
                <a16:creationId xmlns:a16="http://schemas.microsoft.com/office/drawing/2014/main" id="{EE177BE7-B29E-411B-93CB-08CB2A45014F}"/>
              </a:ext>
            </a:extLst>
          </p:cNvPr>
          <p:cNvSpPr>
            <a:spLocks noGrp="1"/>
          </p:cNvSpPr>
          <p:nvPr>
            <p:ph type="dt" sz="half" idx="10"/>
          </p:nvPr>
        </p:nvSpPr>
        <p:spPr/>
        <p:txBody>
          <a:bodyPr/>
          <a:lstStyle>
            <a:lvl1pPr>
              <a:defRPr/>
            </a:lvl1pPr>
          </a:lstStyle>
          <a:p>
            <a:pPr>
              <a:defRPr/>
            </a:pPr>
            <a:endParaRPr lang="en-US" altLang="en-US"/>
          </a:p>
        </p:txBody>
      </p:sp>
      <p:sp>
        <p:nvSpPr>
          <p:cNvPr id="10" name="Footer Placeholder 4">
            <a:extLst>
              <a:ext uri="{FF2B5EF4-FFF2-40B4-BE49-F238E27FC236}">
                <a16:creationId xmlns:a16="http://schemas.microsoft.com/office/drawing/2014/main" id="{19FBAF18-BE84-4D0D-AF00-DC70B448E986}"/>
              </a:ext>
            </a:extLst>
          </p:cNvPr>
          <p:cNvSpPr>
            <a:spLocks noGrp="1"/>
          </p:cNvSpPr>
          <p:nvPr>
            <p:ph type="ftr" sz="quarter" idx="11"/>
          </p:nvPr>
        </p:nvSpPr>
        <p:spPr/>
        <p:txBody>
          <a:bodyPr/>
          <a:lstStyle>
            <a:lvl1pPr>
              <a:defRPr/>
            </a:lvl1pPr>
          </a:lstStyle>
          <a:p>
            <a:pPr>
              <a:defRPr/>
            </a:pPr>
            <a:endParaRPr lang="en-US" altLang="en-US"/>
          </a:p>
        </p:txBody>
      </p:sp>
      <p:sp>
        <p:nvSpPr>
          <p:cNvPr id="11" name="Slide Number Placeholder 5">
            <a:extLst>
              <a:ext uri="{FF2B5EF4-FFF2-40B4-BE49-F238E27FC236}">
                <a16:creationId xmlns:a16="http://schemas.microsoft.com/office/drawing/2014/main" id="{A769C612-55C2-4B10-8BC5-3AF255CDC0E5}"/>
              </a:ext>
            </a:extLst>
          </p:cNvPr>
          <p:cNvSpPr>
            <a:spLocks noGrp="1"/>
          </p:cNvSpPr>
          <p:nvPr>
            <p:ph type="sldNum" sz="quarter" idx="12"/>
          </p:nvPr>
        </p:nvSpPr>
        <p:spPr/>
        <p:txBody>
          <a:bodyPr/>
          <a:lstStyle>
            <a:lvl1pPr>
              <a:defRPr/>
            </a:lvl1pPr>
          </a:lstStyle>
          <a:p>
            <a:pPr>
              <a:defRPr/>
            </a:pPr>
            <a:fld id="{2083574E-98DC-44CA-96BB-999C87EE4637}" type="slidenum">
              <a:rPr lang="en-US" altLang="en-US"/>
              <a:pPr>
                <a:defRPr/>
              </a:pPr>
              <a:t>‹#›</a:t>
            </a:fld>
            <a:endParaRPr lang="en-US" altLang="en-US"/>
          </a:p>
        </p:txBody>
      </p:sp>
    </p:spTree>
    <p:extLst>
      <p:ext uri="{BB962C8B-B14F-4D97-AF65-F5344CB8AC3E}">
        <p14:creationId xmlns:p14="http://schemas.microsoft.com/office/powerpoint/2010/main" val="3527032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84878090-E8FC-4CBA-92C7-51C95D25CA47}"/>
              </a:ext>
            </a:extLst>
          </p:cNvPr>
          <p:cNvGrpSpPr>
            <a:grpSpLocks/>
          </p:cNvGrpSpPr>
          <p:nvPr/>
        </p:nvGrpSpPr>
        <p:grpSpPr bwMode="auto">
          <a:xfrm rot="5400000">
            <a:off x="4575175" y="2747963"/>
            <a:ext cx="6862763" cy="1366837"/>
            <a:chOff x="2281445" y="609600"/>
            <a:chExt cx="6862555" cy="1368199"/>
          </a:xfrm>
        </p:grpSpPr>
        <p:sp>
          <p:nvSpPr>
            <p:cNvPr id="5" name="Rectangle 4">
              <a:extLst>
                <a:ext uri="{FF2B5EF4-FFF2-40B4-BE49-F238E27FC236}">
                  <a16:creationId xmlns:a16="http://schemas.microsoft.com/office/drawing/2014/main" id="{BD49A75D-8140-4957-8A10-298D3F7E417B}"/>
                </a:ext>
              </a:extLst>
            </p:cNvPr>
            <p:cNvSpPr/>
            <p:nvPr/>
          </p:nvSpPr>
          <p:spPr bwMode="ltGray">
            <a:xfrm>
              <a:off x="2281445" y="609600"/>
              <a:ext cx="5286215"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7CFC42EB-8038-48DA-A38E-E9F60E989299}"/>
                </a:ext>
              </a:extLst>
            </p:cNvPr>
            <p:cNvSpPr/>
            <p:nvPr/>
          </p:nvSpPr>
          <p:spPr>
            <a:xfrm>
              <a:off x="7710530" y="609600"/>
              <a:ext cx="1433470" cy="136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ACEEE316-ABA7-4EA4-AB22-35ACA303AF7C}"/>
              </a:ext>
            </a:extLst>
          </p:cNvPr>
          <p:cNvSpPr>
            <a:spLocks noGrp="1"/>
          </p:cNvSpPr>
          <p:nvPr>
            <p:ph type="dt" sz="half" idx="10"/>
          </p:nvPr>
        </p:nvSpPr>
        <p:spPr>
          <a:xfrm>
            <a:off x="5029200" y="5935663"/>
            <a:ext cx="2057400" cy="365125"/>
          </a:xfrm>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19EE1A71-5100-4FF2-826E-C963FE68CFF3}"/>
              </a:ext>
            </a:extLst>
          </p:cNvPr>
          <p:cNvSpPr>
            <a:spLocks noGrp="1"/>
          </p:cNvSpPr>
          <p:nvPr>
            <p:ph type="ftr" sz="quarter" idx="11"/>
          </p:nvPr>
        </p:nvSpPr>
        <p:spPr>
          <a:xfrm>
            <a:off x="509588" y="5935663"/>
            <a:ext cx="4519612" cy="365125"/>
          </a:xfrm>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4B9D5220-C241-44B7-941A-5962487B8FA8}"/>
              </a:ext>
            </a:extLst>
          </p:cNvPr>
          <p:cNvSpPr>
            <a:spLocks noGrp="1"/>
          </p:cNvSpPr>
          <p:nvPr>
            <p:ph type="sldNum" sz="quarter" idx="12"/>
          </p:nvPr>
        </p:nvSpPr>
        <p:spPr>
          <a:xfrm>
            <a:off x="7431088" y="5432425"/>
            <a:ext cx="1149350" cy="1273175"/>
          </a:xfrm>
        </p:spPr>
        <p:txBody>
          <a:bodyPr anchor="t"/>
          <a:lstStyle>
            <a:lvl1pPr algn="ctr">
              <a:defRPr/>
            </a:lvl1pPr>
          </a:lstStyle>
          <a:p>
            <a:pPr>
              <a:defRPr/>
            </a:pPr>
            <a:fld id="{682576E1-6454-4194-BDA0-8B4D54CC7DCE}" type="slidenum">
              <a:rPr lang="en-US" altLang="en-US"/>
              <a:pPr>
                <a:defRPr/>
              </a:pPr>
              <a:t>‹#›</a:t>
            </a:fld>
            <a:endParaRPr lang="en-US" altLang="en-US"/>
          </a:p>
        </p:txBody>
      </p:sp>
    </p:spTree>
    <p:extLst>
      <p:ext uri="{BB962C8B-B14F-4D97-AF65-F5344CB8AC3E}">
        <p14:creationId xmlns:p14="http://schemas.microsoft.com/office/powerpoint/2010/main" val="35698022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EBB44-56EE-CE4C-930B-0C47500FA8C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7F2FD4E-AAF4-714C-A633-B52503C4978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FF30EDE-8871-B144-B6C9-366B1BAC836C}"/>
              </a:ext>
            </a:extLst>
          </p:cNvPr>
          <p:cNvSpPr>
            <a:spLocks noGrp="1"/>
          </p:cNvSpPr>
          <p:nvPr>
            <p:ph type="dt" sz="half" idx="10"/>
          </p:nvPr>
        </p:nvSpPr>
        <p:spPr/>
        <p:txBody>
          <a:bodyPr/>
          <a:lstStyle/>
          <a:p>
            <a:fld id="{840601E4-3F87-485E-BCF1-0932C51EED9D}" type="datetimeFigureOut">
              <a:rPr lang="en-US" smtClean="0"/>
              <a:t>9/22/2021</a:t>
            </a:fld>
            <a:endParaRPr lang="en-US"/>
          </a:p>
        </p:txBody>
      </p:sp>
      <p:sp>
        <p:nvSpPr>
          <p:cNvPr id="5" name="Footer Placeholder 4">
            <a:extLst>
              <a:ext uri="{FF2B5EF4-FFF2-40B4-BE49-F238E27FC236}">
                <a16:creationId xmlns:a16="http://schemas.microsoft.com/office/drawing/2014/main" id="{FAA5DDC9-F116-F240-BD12-C0345A17B8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554E61-10B2-9F44-ACEA-366160238596}"/>
              </a:ext>
            </a:extLst>
          </p:cNvPr>
          <p:cNvSpPr>
            <a:spLocks noGrp="1"/>
          </p:cNvSpPr>
          <p:nvPr>
            <p:ph type="sldNum" sz="quarter" idx="12"/>
          </p:nvPr>
        </p:nvSpPr>
        <p:spPr/>
        <p:txBody>
          <a:bodyPr/>
          <a:lstStyle/>
          <a:p>
            <a:fld id="{6315554C-9387-4378-80C2-5F7076CAC952}" type="slidenum">
              <a:rPr lang="en-US" smtClean="0"/>
              <a:t>‹#›</a:t>
            </a:fld>
            <a:endParaRPr lang="en-US"/>
          </a:p>
        </p:txBody>
      </p:sp>
    </p:spTree>
    <p:extLst>
      <p:ext uri="{BB962C8B-B14F-4D97-AF65-F5344CB8AC3E}">
        <p14:creationId xmlns:p14="http://schemas.microsoft.com/office/powerpoint/2010/main" val="2376614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5FC22-33D3-DF47-86C3-F07F856803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2173AE-738D-E64D-8321-69A3CA9568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AC3ECF-C3FD-AB45-A507-34B2124591A3}"/>
              </a:ext>
            </a:extLst>
          </p:cNvPr>
          <p:cNvSpPr>
            <a:spLocks noGrp="1"/>
          </p:cNvSpPr>
          <p:nvPr>
            <p:ph type="dt" sz="half" idx="10"/>
          </p:nvPr>
        </p:nvSpPr>
        <p:spPr/>
        <p:txBody>
          <a:bodyPr/>
          <a:lstStyle/>
          <a:p>
            <a:fld id="{840601E4-3F87-485E-BCF1-0932C51EED9D}" type="datetimeFigureOut">
              <a:rPr lang="en-US" smtClean="0"/>
              <a:t>9/22/2021</a:t>
            </a:fld>
            <a:endParaRPr lang="en-US"/>
          </a:p>
        </p:txBody>
      </p:sp>
      <p:sp>
        <p:nvSpPr>
          <p:cNvPr id="5" name="Footer Placeholder 4">
            <a:extLst>
              <a:ext uri="{FF2B5EF4-FFF2-40B4-BE49-F238E27FC236}">
                <a16:creationId xmlns:a16="http://schemas.microsoft.com/office/drawing/2014/main" id="{F6BF0A63-B6F9-944A-94B3-CACA381F6F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11AC5-6D8F-A34D-85AF-3A3F6D6E2D11}"/>
              </a:ext>
            </a:extLst>
          </p:cNvPr>
          <p:cNvSpPr>
            <a:spLocks noGrp="1"/>
          </p:cNvSpPr>
          <p:nvPr>
            <p:ph type="sldNum" sz="quarter" idx="12"/>
          </p:nvPr>
        </p:nvSpPr>
        <p:spPr/>
        <p:txBody>
          <a:bodyPr/>
          <a:lstStyle/>
          <a:p>
            <a:fld id="{6315554C-9387-4378-80C2-5F7076CAC952}" type="slidenum">
              <a:rPr lang="en-US" smtClean="0"/>
              <a:t>‹#›</a:t>
            </a:fld>
            <a:endParaRPr lang="en-US"/>
          </a:p>
        </p:txBody>
      </p:sp>
    </p:spTree>
    <p:extLst>
      <p:ext uri="{BB962C8B-B14F-4D97-AF65-F5344CB8AC3E}">
        <p14:creationId xmlns:p14="http://schemas.microsoft.com/office/powerpoint/2010/main" val="3540842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84FCC-9152-6643-A6EA-3322C23EF3A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ED926AC-09EA-9D42-BAA5-0E14B8D6D50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009B7-6586-BE43-BE45-99BF5ABE0CAA}"/>
              </a:ext>
            </a:extLst>
          </p:cNvPr>
          <p:cNvSpPr>
            <a:spLocks noGrp="1"/>
          </p:cNvSpPr>
          <p:nvPr>
            <p:ph type="dt" sz="half" idx="10"/>
          </p:nvPr>
        </p:nvSpPr>
        <p:spPr/>
        <p:txBody>
          <a:bodyPr/>
          <a:lstStyle/>
          <a:p>
            <a:fld id="{840601E4-3F87-485E-BCF1-0932C51EED9D}" type="datetimeFigureOut">
              <a:rPr lang="en-US" smtClean="0"/>
              <a:t>9/22/2021</a:t>
            </a:fld>
            <a:endParaRPr lang="en-US"/>
          </a:p>
        </p:txBody>
      </p:sp>
      <p:sp>
        <p:nvSpPr>
          <p:cNvPr id="5" name="Footer Placeholder 4">
            <a:extLst>
              <a:ext uri="{FF2B5EF4-FFF2-40B4-BE49-F238E27FC236}">
                <a16:creationId xmlns:a16="http://schemas.microsoft.com/office/drawing/2014/main" id="{F6D358D5-58CA-9E41-BBEA-6A2A41E16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23BF4-1FAA-5245-94AB-0592A147FE35}"/>
              </a:ext>
            </a:extLst>
          </p:cNvPr>
          <p:cNvSpPr>
            <a:spLocks noGrp="1"/>
          </p:cNvSpPr>
          <p:nvPr>
            <p:ph type="sldNum" sz="quarter" idx="12"/>
          </p:nvPr>
        </p:nvSpPr>
        <p:spPr/>
        <p:txBody>
          <a:bodyPr/>
          <a:lstStyle/>
          <a:p>
            <a:fld id="{6315554C-9387-4378-80C2-5F7076CAC952}" type="slidenum">
              <a:rPr lang="en-US" smtClean="0"/>
              <a:t>‹#›</a:t>
            </a:fld>
            <a:endParaRPr lang="en-US"/>
          </a:p>
        </p:txBody>
      </p:sp>
    </p:spTree>
    <p:extLst>
      <p:ext uri="{BB962C8B-B14F-4D97-AF65-F5344CB8AC3E}">
        <p14:creationId xmlns:p14="http://schemas.microsoft.com/office/powerpoint/2010/main" val="19965570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53FED-730C-6F44-8D45-7AF9E0391E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B377E-98A7-0447-AB14-C28DFC117FE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5D758-6B1D-D04C-96C9-8A013968FB2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C47A7B-78CE-CA4C-9AF0-CBE329ECEFE8}"/>
              </a:ext>
            </a:extLst>
          </p:cNvPr>
          <p:cNvSpPr>
            <a:spLocks noGrp="1"/>
          </p:cNvSpPr>
          <p:nvPr>
            <p:ph type="dt" sz="half" idx="10"/>
          </p:nvPr>
        </p:nvSpPr>
        <p:spPr/>
        <p:txBody>
          <a:bodyPr/>
          <a:lstStyle/>
          <a:p>
            <a:fld id="{840601E4-3F87-485E-BCF1-0932C51EED9D}" type="datetimeFigureOut">
              <a:rPr lang="en-US" smtClean="0"/>
              <a:t>9/22/2021</a:t>
            </a:fld>
            <a:endParaRPr lang="en-US"/>
          </a:p>
        </p:txBody>
      </p:sp>
      <p:sp>
        <p:nvSpPr>
          <p:cNvPr id="6" name="Footer Placeholder 5">
            <a:extLst>
              <a:ext uri="{FF2B5EF4-FFF2-40B4-BE49-F238E27FC236}">
                <a16:creationId xmlns:a16="http://schemas.microsoft.com/office/drawing/2014/main" id="{28B2ED27-90FC-9744-86BA-F1387408F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EC0D10-0DAC-224D-91D9-ADCEA36D1F1E}"/>
              </a:ext>
            </a:extLst>
          </p:cNvPr>
          <p:cNvSpPr>
            <a:spLocks noGrp="1"/>
          </p:cNvSpPr>
          <p:nvPr>
            <p:ph type="sldNum" sz="quarter" idx="12"/>
          </p:nvPr>
        </p:nvSpPr>
        <p:spPr/>
        <p:txBody>
          <a:bodyPr/>
          <a:lstStyle/>
          <a:p>
            <a:fld id="{6315554C-9387-4378-80C2-5F7076CAC952}" type="slidenum">
              <a:rPr lang="en-US" smtClean="0"/>
              <a:t>‹#›</a:t>
            </a:fld>
            <a:endParaRPr lang="en-US"/>
          </a:p>
        </p:txBody>
      </p:sp>
    </p:spTree>
    <p:extLst>
      <p:ext uri="{BB962C8B-B14F-4D97-AF65-F5344CB8AC3E}">
        <p14:creationId xmlns:p14="http://schemas.microsoft.com/office/powerpoint/2010/main" val="790486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6DAE7-6C0E-574C-96DB-6869EAD4A44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47FBD8-9804-6844-811F-957A2653493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43AE783-E868-D142-9B87-994723836D3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98E8B7-E965-304B-8BFB-C2577B8534C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3611B7-709A-4747-B031-DBAA0DCE119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B3B24E-F6B1-924A-BDD2-F26B3AE75C51}"/>
              </a:ext>
            </a:extLst>
          </p:cNvPr>
          <p:cNvSpPr>
            <a:spLocks noGrp="1"/>
          </p:cNvSpPr>
          <p:nvPr>
            <p:ph type="dt" sz="half" idx="10"/>
          </p:nvPr>
        </p:nvSpPr>
        <p:spPr/>
        <p:txBody>
          <a:bodyPr/>
          <a:lstStyle/>
          <a:p>
            <a:fld id="{840601E4-3F87-485E-BCF1-0932C51EED9D}" type="datetimeFigureOut">
              <a:rPr lang="en-US" smtClean="0"/>
              <a:t>9/22/2021</a:t>
            </a:fld>
            <a:endParaRPr lang="en-US"/>
          </a:p>
        </p:txBody>
      </p:sp>
      <p:sp>
        <p:nvSpPr>
          <p:cNvPr id="8" name="Footer Placeholder 7">
            <a:extLst>
              <a:ext uri="{FF2B5EF4-FFF2-40B4-BE49-F238E27FC236}">
                <a16:creationId xmlns:a16="http://schemas.microsoft.com/office/drawing/2014/main" id="{61DAFEE6-A752-C64F-9F55-91BA49C998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062B10-B600-4E46-A713-FE44DD8ED51D}"/>
              </a:ext>
            </a:extLst>
          </p:cNvPr>
          <p:cNvSpPr>
            <a:spLocks noGrp="1"/>
          </p:cNvSpPr>
          <p:nvPr>
            <p:ph type="sldNum" sz="quarter" idx="12"/>
          </p:nvPr>
        </p:nvSpPr>
        <p:spPr/>
        <p:txBody>
          <a:bodyPr/>
          <a:lstStyle/>
          <a:p>
            <a:fld id="{6315554C-9387-4378-80C2-5F7076CAC952}" type="slidenum">
              <a:rPr lang="en-US" smtClean="0"/>
              <a:t>‹#›</a:t>
            </a:fld>
            <a:endParaRPr lang="en-US"/>
          </a:p>
        </p:txBody>
      </p:sp>
    </p:spTree>
    <p:extLst>
      <p:ext uri="{BB962C8B-B14F-4D97-AF65-F5344CB8AC3E}">
        <p14:creationId xmlns:p14="http://schemas.microsoft.com/office/powerpoint/2010/main" val="33239645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E5234-B23A-254E-BC01-DF26586165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BD5BA-F2C7-DC41-9906-3F43ECCA96D1}"/>
              </a:ext>
            </a:extLst>
          </p:cNvPr>
          <p:cNvSpPr>
            <a:spLocks noGrp="1"/>
          </p:cNvSpPr>
          <p:nvPr>
            <p:ph type="dt" sz="half" idx="10"/>
          </p:nvPr>
        </p:nvSpPr>
        <p:spPr/>
        <p:txBody>
          <a:bodyPr/>
          <a:lstStyle/>
          <a:p>
            <a:fld id="{840601E4-3F87-485E-BCF1-0932C51EED9D}" type="datetimeFigureOut">
              <a:rPr lang="en-US" smtClean="0"/>
              <a:t>9/22/2021</a:t>
            </a:fld>
            <a:endParaRPr lang="en-US"/>
          </a:p>
        </p:txBody>
      </p:sp>
      <p:sp>
        <p:nvSpPr>
          <p:cNvPr id="4" name="Footer Placeholder 3">
            <a:extLst>
              <a:ext uri="{FF2B5EF4-FFF2-40B4-BE49-F238E27FC236}">
                <a16:creationId xmlns:a16="http://schemas.microsoft.com/office/drawing/2014/main" id="{7AC9CD5E-152E-3E42-8909-6C73555E27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097978-D18E-F648-9AFF-205A648037DE}"/>
              </a:ext>
            </a:extLst>
          </p:cNvPr>
          <p:cNvSpPr>
            <a:spLocks noGrp="1"/>
          </p:cNvSpPr>
          <p:nvPr>
            <p:ph type="sldNum" sz="quarter" idx="12"/>
          </p:nvPr>
        </p:nvSpPr>
        <p:spPr/>
        <p:txBody>
          <a:bodyPr/>
          <a:lstStyle/>
          <a:p>
            <a:fld id="{6315554C-9387-4378-80C2-5F7076CAC952}" type="slidenum">
              <a:rPr lang="en-US" smtClean="0"/>
              <a:t>‹#›</a:t>
            </a:fld>
            <a:endParaRPr lang="en-US"/>
          </a:p>
        </p:txBody>
      </p:sp>
    </p:spTree>
    <p:extLst>
      <p:ext uri="{BB962C8B-B14F-4D97-AF65-F5344CB8AC3E}">
        <p14:creationId xmlns:p14="http://schemas.microsoft.com/office/powerpoint/2010/main" val="2601173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BE7149-55C9-3340-9D0A-AC656C0383A6}"/>
              </a:ext>
            </a:extLst>
          </p:cNvPr>
          <p:cNvSpPr>
            <a:spLocks noGrp="1"/>
          </p:cNvSpPr>
          <p:nvPr>
            <p:ph type="dt" sz="half" idx="10"/>
          </p:nvPr>
        </p:nvSpPr>
        <p:spPr/>
        <p:txBody>
          <a:bodyPr/>
          <a:lstStyle/>
          <a:p>
            <a:fld id="{840601E4-3F87-485E-BCF1-0932C51EED9D}" type="datetimeFigureOut">
              <a:rPr lang="en-US" smtClean="0"/>
              <a:t>9/22/2021</a:t>
            </a:fld>
            <a:endParaRPr lang="en-US"/>
          </a:p>
        </p:txBody>
      </p:sp>
      <p:sp>
        <p:nvSpPr>
          <p:cNvPr id="3" name="Footer Placeholder 2">
            <a:extLst>
              <a:ext uri="{FF2B5EF4-FFF2-40B4-BE49-F238E27FC236}">
                <a16:creationId xmlns:a16="http://schemas.microsoft.com/office/drawing/2014/main" id="{76BAA3BE-2807-9545-88A1-AAB11437BB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346ABF-5D5E-6546-887A-86EC830A1D4B}"/>
              </a:ext>
            </a:extLst>
          </p:cNvPr>
          <p:cNvSpPr>
            <a:spLocks noGrp="1"/>
          </p:cNvSpPr>
          <p:nvPr>
            <p:ph type="sldNum" sz="quarter" idx="12"/>
          </p:nvPr>
        </p:nvSpPr>
        <p:spPr/>
        <p:txBody>
          <a:bodyPr/>
          <a:lstStyle/>
          <a:p>
            <a:fld id="{6315554C-9387-4378-80C2-5F7076CAC952}" type="slidenum">
              <a:rPr lang="en-US" smtClean="0"/>
              <a:t>‹#›</a:t>
            </a:fld>
            <a:endParaRPr lang="en-US"/>
          </a:p>
        </p:txBody>
      </p:sp>
    </p:spTree>
    <p:extLst>
      <p:ext uri="{BB962C8B-B14F-4D97-AF65-F5344CB8AC3E}">
        <p14:creationId xmlns:p14="http://schemas.microsoft.com/office/powerpoint/2010/main" val="178377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2998B"/>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en-US"/>
              <a:t>JG/ SAMP</a:t>
            </a:r>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r>
              <a:rPr lang="en-US"/>
              <a:t>1/28/2021</a:t>
            </a: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80454-DF8F-6A4A-87AF-775E6B60D7D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30D567F-C854-E244-9C7C-844A330CE81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622A2C-89DA-FC4D-9B2E-EA3C5180257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001B8FC-8592-D043-9560-F3BF3B39D87E}"/>
              </a:ext>
            </a:extLst>
          </p:cNvPr>
          <p:cNvSpPr>
            <a:spLocks noGrp="1"/>
          </p:cNvSpPr>
          <p:nvPr>
            <p:ph type="dt" sz="half" idx="10"/>
          </p:nvPr>
        </p:nvSpPr>
        <p:spPr/>
        <p:txBody>
          <a:bodyPr/>
          <a:lstStyle/>
          <a:p>
            <a:fld id="{840601E4-3F87-485E-BCF1-0932C51EED9D}" type="datetimeFigureOut">
              <a:rPr lang="en-US" smtClean="0"/>
              <a:t>9/22/2021</a:t>
            </a:fld>
            <a:endParaRPr lang="en-US"/>
          </a:p>
        </p:txBody>
      </p:sp>
      <p:sp>
        <p:nvSpPr>
          <p:cNvPr id="6" name="Footer Placeholder 5">
            <a:extLst>
              <a:ext uri="{FF2B5EF4-FFF2-40B4-BE49-F238E27FC236}">
                <a16:creationId xmlns:a16="http://schemas.microsoft.com/office/drawing/2014/main" id="{A787D71B-BFCD-DD43-946F-5935C8AFF4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971507-746D-2C47-BB5D-3524C410C238}"/>
              </a:ext>
            </a:extLst>
          </p:cNvPr>
          <p:cNvSpPr>
            <a:spLocks noGrp="1"/>
          </p:cNvSpPr>
          <p:nvPr>
            <p:ph type="sldNum" sz="quarter" idx="12"/>
          </p:nvPr>
        </p:nvSpPr>
        <p:spPr/>
        <p:txBody>
          <a:bodyPr/>
          <a:lstStyle/>
          <a:p>
            <a:fld id="{6315554C-9387-4378-80C2-5F7076CAC952}" type="slidenum">
              <a:rPr lang="en-US" smtClean="0"/>
              <a:t>‹#›</a:t>
            </a:fld>
            <a:endParaRPr lang="en-US"/>
          </a:p>
        </p:txBody>
      </p:sp>
    </p:spTree>
    <p:extLst>
      <p:ext uri="{BB962C8B-B14F-4D97-AF65-F5344CB8AC3E}">
        <p14:creationId xmlns:p14="http://schemas.microsoft.com/office/powerpoint/2010/main" val="33934397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3A854-1D63-3146-AE75-4202A009D18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6650324-DBA6-1B45-A50C-94D9582562A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C01E713-2B5C-6142-94E3-F3D0F6B12A5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5047BB6-6284-DD4D-A750-1C0967C61221}"/>
              </a:ext>
            </a:extLst>
          </p:cNvPr>
          <p:cNvSpPr>
            <a:spLocks noGrp="1"/>
          </p:cNvSpPr>
          <p:nvPr>
            <p:ph type="dt" sz="half" idx="10"/>
          </p:nvPr>
        </p:nvSpPr>
        <p:spPr/>
        <p:txBody>
          <a:bodyPr/>
          <a:lstStyle/>
          <a:p>
            <a:fld id="{840601E4-3F87-485E-BCF1-0932C51EED9D}" type="datetimeFigureOut">
              <a:rPr lang="en-US" smtClean="0"/>
              <a:t>9/22/2021</a:t>
            </a:fld>
            <a:endParaRPr lang="en-US"/>
          </a:p>
        </p:txBody>
      </p:sp>
      <p:sp>
        <p:nvSpPr>
          <p:cNvPr id="6" name="Footer Placeholder 5">
            <a:extLst>
              <a:ext uri="{FF2B5EF4-FFF2-40B4-BE49-F238E27FC236}">
                <a16:creationId xmlns:a16="http://schemas.microsoft.com/office/drawing/2014/main" id="{AB08399E-3F09-0C44-831C-1AB419BECC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9D1874-9CDB-D84C-BE9D-A084E7E51C42}"/>
              </a:ext>
            </a:extLst>
          </p:cNvPr>
          <p:cNvSpPr>
            <a:spLocks noGrp="1"/>
          </p:cNvSpPr>
          <p:nvPr>
            <p:ph type="sldNum" sz="quarter" idx="12"/>
          </p:nvPr>
        </p:nvSpPr>
        <p:spPr/>
        <p:txBody>
          <a:bodyPr/>
          <a:lstStyle/>
          <a:p>
            <a:fld id="{6315554C-9387-4378-80C2-5F7076CAC952}" type="slidenum">
              <a:rPr lang="en-US" smtClean="0"/>
              <a:t>‹#›</a:t>
            </a:fld>
            <a:endParaRPr lang="en-US"/>
          </a:p>
        </p:txBody>
      </p:sp>
    </p:spTree>
    <p:extLst>
      <p:ext uri="{BB962C8B-B14F-4D97-AF65-F5344CB8AC3E}">
        <p14:creationId xmlns:p14="http://schemas.microsoft.com/office/powerpoint/2010/main" val="34613329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AC7FC-2BDD-1449-8B68-8B54B01012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0AC306-A3D7-C44A-A6E5-1037172627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962E0C-7905-7A42-9D3F-9885DF5CEB4B}"/>
              </a:ext>
            </a:extLst>
          </p:cNvPr>
          <p:cNvSpPr>
            <a:spLocks noGrp="1"/>
          </p:cNvSpPr>
          <p:nvPr>
            <p:ph type="dt" sz="half" idx="10"/>
          </p:nvPr>
        </p:nvSpPr>
        <p:spPr/>
        <p:txBody>
          <a:bodyPr/>
          <a:lstStyle/>
          <a:p>
            <a:fld id="{840601E4-3F87-485E-BCF1-0932C51EED9D}" type="datetimeFigureOut">
              <a:rPr lang="en-US" smtClean="0"/>
              <a:t>9/22/2021</a:t>
            </a:fld>
            <a:endParaRPr lang="en-US"/>
          </a:p>
        </p:txBody>
      </p:sp>
      <p:sp>
        <p:nvSpPr>
          <p:cNvPr id="5" name="Footer Placeholder 4">
            <a:extLst>
              <a:ext uri="{FF2B5EF4-FFF2-40B4-BE49-F238E27FC236}">
                <a16:creationId xmlns:a16="http://schemas.microsoft.com/office/drawing/2014/main" id="{665293BA-2691-204B-9DCF-359C26856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C2DB92-BEFB-9047-BE63-0B9FEAD86D5F}"/>
              </a:ext>
            </a:extLst>
          </p:cNvPr>
          <p:cNvSpPr>
            <a:spLocks noGrp="1"/>
          </p:cNvSpPr>
          <p:nvPr>
            <p:ph type="sldNum" sz="quarter" idx="12"/>
          </p:nvPr>
        </p:nvSpPr>
        <p:spPr/>
        <p:txBody>
          <a:bodyPr/>
          <a:lstStyle/>
          <a:p>
            <a:fld id="{6315554C-9387-4378-80C2-5F7076CAC952}" type="slidenum">
              <a:rPr lang="en-US" smtClean="0"/>
              <a:t>‹#›</a:t>
            </a:fld>
            <a:endParaRPr lang="en-US"/>
          </a:p>
        </p:txBody>
      </p:sp>
    </p:spTree>
    <p:extLst>
      <p:ext uri="{BB962C8B-B14F-4D97-AF65-F5344CB8AC3E}">
        <p14:creationId xmlns:p14="http://schemas.microsoft.com/office/powerpoint/2010/main" val="38128989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3306A8-74E6-614E-BFAC-AE3AB9926AB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B7E2E4-AFFF-7A45-A661-14574576EA87}"/>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27CF3-4CA1-704B-B7B0-FCD02D242543}"/>
              </a:ext>
            </a:extLst>
          </p:cNvPr>
          <p:cNvSpPr>
            <a:spLocks noGrp="1"/>
          </p:cNvSpPr>
          <p:nvPr>
            <p:ph type="dt" sz="half" idx="10"/>
          </p:nvPr>
        </p:nvSpPr>
        <p:spPr/>
        <p:txBody>
          <a:bodyPr/>
          <a:lstStyle/>
          <a:p>
            <a:fld id="{840601E4-3F87-485E-BCF1-0932C51EED9D}" type="datetimeFigureOut">
              <a:rPr lang="en-US" smtClean="0"/>
              <a:t>9/22/2021</a:t>
            </a:fld>
            <a:endParaRPr lang="en-US"/>
          </a:p>
        </p:txBody>
      </p:sp>
      <p:sp>
        <p:nvSpPr>
          <p:cNvPr id="5" name="Footer Placeholder 4">
            <a:extLst>
              <a:ext uri="{FF2B5EF4-FFF2-40B4-BE49-F238E27FC236}">
                <a16:creationId xmlns:a16="http://schemas.microsoft.com/office/drawing/2014/main" id="{98192EB4-4939-D64D-B0A2-DAEDE053C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96847-D7B2-0241-B868-225DE771129C}"/>
              </a:ext>
            </a:extLst>
          </p:cNvPr>
          <p:cNvSpPr>
            <a:spLocks noGrp="1"/>
          </p:cNvSpPr>
          <p:nvPr>
            <p:ph type="sldNum" sz="quarter" idx="12"/>
          </p:nvPr>
        </p:nvSpPr>
        <p:spPr/>
        <p:txBody>
          <a:bodyPr/>
          <a:lstStyle/>
          <a:p>
            <a:fld id="{6315554C-9387-4378-80C2-5F7076CAC952}" type="slidenum">
              <a:rPr lang="en-US" smtClean="0"/>
              <a:t>‹#›</a:t>
            </a:fld>
            <a:endParaRPr lang="en-US"/>
          </a:p>
        </p:txBody>
      </p:sp>
    </p:spTree>
    <p:extLst>
      <p:ext uri="{BB962C8B-B14F-4D97-AF65-F5344CB8AC3E}">
        <p14:creationId xmlns:p14="http://schemas.microsoft.com/office/powerpoint/2010/main" val="619628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0601E4-3F87-485E-BCF1-0932C51EED9D}" type="datetimeFigureOut">
              <a:rPr lang="en-US" smtClean="0"/>
              <a:t>9/22/2021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7" name="Rectangle 6"/>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u white lrg.psd"/>
          <p:cNvPicPr>
            <a:picLocks noChangeAspect="1"/>
          </p:cNvPicPr>
          <p:nvPr userDrawn="1"/>
        </p:nvPicPr>
        <p:blipFill rotWithShape="1">
          <a:blip r:embed="rId2" cstate="screen">
            <a:extLst>
              <a:ext uri="{28A0092B-C50C-407E-A947-70E740481C1C}">
                <a14:useLocalDpi xmlns:a14="http://schemas.microsoft.com/office/drawing/2010/main"/>
              </a:ext>
            </a:extLst>
          </a:blip>
          <a:srcRect r="-999"/>
          <a:stretch/>
        </p:blipFill>
        <p:spPr>
          <a:xfrm>
            <a:off x="3871576" y="-157024"/>
            <a:ext cx="1370059" cy="522449"/>
          </a:xfrm>
          <a:prstGeom prst="rect">
            <a:avLst/>
          </a:prstGeom>
        </p:spPr>
      </p:pic>
      <p:sp>
        <p:nvSpPr>
          <p:cNvPr id="12" name="TextBox 11"/>
          <p:cNvSpPr txBox="1"/>
          <p:nvPr userDrawn="1"/>
        </p:nvSpPr>
        <p:spPr>
          <a:xfrm>
            <a:off x="438726" y="4756727"/>
            <a:ext cx="8258850" cy="584776"/>
          </a:xfrm>
          <a:prstGeom prst="rect">
            <a:avLst/>
          </a:prstGeom>
          <a:noFill/>
        </p:spPr>
        <p:txBody>
          <a:bodyPr wrap="square" rtlCol="0">
            <a:spAutoFit/>
          </a:bodyPr>
          <a:lstStyle/>
          <a:p>
            <a:pPr lvl="0" algn="ctr"/>
            <a:r>
              <a:rPr lang="en-US" sz="3200" dirty="0">
                <a:solidFill>
                  <a:schemeClr val="bg1"/>
                </a:solidFill>
                <a:latin typeface="Helvetica"/>
                <a:cs typeface="Helvetica"/>
              </a:rPr>
              <a:t>Photos, illustrations, graphics here.</a:t>
            </a:r>
            <a:endParaRPr lang="en-US" dirty="0">
              <a:solidFill>
                <a:schemeClr val="bg1"/>
              </a:solidFill>
            </a:endParaRPr>
          </a:p>
        </p:txBody>
      </p:sp>
      <p:sp>
        <p:nvSpPr>
          <p:cNvPr id="13" name="Content Placeholder 12"/>
          <p:cNvSpPr>
            <a:spLocks noGrp="1"/>
          </p:cNvSpPr>
          <p:nvPr>
            <p:ph sz="quarter" idx="13"/>
          </p:nvPr>
        </p:nvSpPr>
        <p:spPr>
          <a:xfrm>
            <a:off x="292894" y="3877558"/>
            <a:ext cx="8558213" cy="278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87899" y="615758"/>
            <a:ext cx="6554707" cy="861774"/>
          </a:xfrm>
        </p:spPr>
        <p:txBody>
          <a:bodyPr/>
          <a:lstStyle>
            <a:lvl1pPr algn="l">
              <a:defRPr/>
            </a:lvl1pPr>
          </a:lstStyle>
          <a:p>
            <a:r>
              <a:rPr lang="en-US" dirty="0"/>
              <a:t>Click to edit Master title style</a:t>
            </a:r>
          </a:p>
        </p:txBody>
      </p:sp>
      <p:sp>
        <p:nvSpPr>
          <p:cNvPr id="16" name="Text Placeholder 15"/>
          <p:cNvSpPr>
            <a:spLocks noGrp="1"/>
          </p:cNvSpPr>
          <p:nvPr>
            <p:ph type="body" sz="quarter" idx="14"/>
          </p:nvPr>
        </p:nvSpPr>
        <p:spPr>
          <a:xfrm>
            <a:off x="289405" y="1524000"/>
            <a:ext cx="8534400" cy="22098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596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0601E4-3F87-485E-BCF1-0932C51EED9D}"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a:p>
        </p:txBody>
      </p:sp>
      <p:sp>
        <p:nvSpPr>
          <p:cNvPr id="7" name="Rectangle 6"/>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u screen b31b1b.psd"/>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82033" y="402168"/>
            <a:ext cx="1384300" cy="1267968"/>
          </a:xfrm>
          <a:prstGeom prst="rect">
            <a:avLst/>
          </a:prstGeom>
        </p:spPr>
      </p:pic>
      <p:sp>
        <p:nvSpPr>
          <p:cNvPr id="14" name="Text Placeholder 13"/>
          <p:cNvSpPr>
            <a:spLocks noGrp="1"/>
          </p:cNvSpPr>
          <p:nvPr>
            <p:ph type="body" sz="quarter" idx="13"/>
          </p:nvPr>
        </p:nvSpPr>
        <p:spPr>
          <a:xfrm>
            <a:off x="0" y="2438400"/>
            <a:ext cx="9144000" cy="2406650"/>
          </a:xfrm>
        </p:spPr>
        <p:txBody>
          <a:bodyPr/>
          <a:lstStyle>
            <a:lvl1pPr marL="0" indent="0" algn="ctr">
              <a:buNone/>
              <a:defRPr sz="3200">
                <a:solidFill>
                  <a:schemeClr val="accent2"/>
                </a:solidFill>
              </a:defRPr>
            </a:lvl1pPr>
          </a:lstStyle>
          <a:p>
            <a:pPr lvl="0"/>
            <a:endParaRPr lang="en-US" dirty="0"/>
          </a:p>
        </p:txBody>
      </p:sp>
      <p:sp>
        <p:nvSpPr>
          <p:cNvPr id="16" name="Title 15"/>
          <p:cNvSpPr>
            <a:spLocks noGrp="1"/>
          </p:cNvSpPr>
          <p:nvPr>
            <p:ph type="title"/>
          </p:nvPr>
        </p:nvSpPr>
        <p:spPr>
          <a:xfrm>
            <a:off x="0" y="1828800"/>
            <a:ext cx="9144000" cy="609600"/>
          </a:xfrm>
        </p:spPr>
        <p:txBody>
          <a:bodyPr>
            <a:normAutofit/>
          </a:bodyPr>
          <a:lstStyle>
            <a:lvl1pPr>
              <a:defRPr sz="2800" b="0">
                <a:solidFill>
                  <a:schemeClr val="accent3"/>
                </a:solidFill>
                <a:latin typeface="+mj-lt"/>
              </a:defRPr>
            </a:lvl1pPr>
          </a:lstStyle>
          <a:p>
            <a:endParaRPr lang="en-US" sz="2800" dirty="0">
              <a:solidFill>
                <a:srgbClr val="A7998B"/>
              </a:solidFill>
              <a:latin typeface="+mj-lt"/>
              <a:cs typeface="Helvetica"/>
            </a:endParaRPr>
          </a:p>
        </p:txBody>
      </p:sp>
    </p:spTree>
    <p:extLst>
      <p:ext uri="{BB962C8B-B14F-4D97-AF65-F5344CB8AC3E}">
        <p14:creationId xmlns:p14="http://schemas.microsoft.com/office/powerpoint/2010/main" val="110548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0601E4-3F87-485E-BCF1-0932C51EED9D}" type="datetimeFigureOut">
              <a:rPr lang="en-US" smtClean="0"/>
              <a:t>9/22/2021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6" name="Rectangle 5"/>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u screen b31b1b.psd"/>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82033" y="402168"/>
            <a:ext cx="1384300" cy="1267968"/>
          </a:xfrm>
          <a:prstGeom prst="rect">
            <a:avLst/>
          </a:prstGeom>
        </p:spPr>
      </p:pic>
      <p:pic>
        <p:nvPicPr>
          <p:cNvPr id="9" name="Picture 8" descr="campus.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813844"/>
            <a:ext cx="9144000" cy="3044156"/>
          </a:xfrm>
          <a:prstGeom prst="rect">
            <a:avLst/>
          </a:prstGeom>
        </p:spPr>
      </p:pic>
      <p:sp>
        <p:nvSpPr>
          <p:cNvPr id="10" name="Text Placeholder 13"/>
          <p:cNvSpPr>
            <a:spLocks noGrp="1"/>
          </p:cNvSpPr>
          <p:nvPr>
            <p:ph type="body" sz="quarter" idx="13"/>
          </p:nvPr>
        </p:nvSpPr>
        <p:spPr>
          <a:xfrm>
            <a:off x="0" y="1219200"/>
            <a:ext cx="9144000" cy="1905001"/>
          </a:xfrm>
        </p:spPr>
        <p:txBody>
          <a:bodyPr>
            <a:normAutofit/>
          </a:bodyPr>
          <a:lstStyle>
            <a:lvl1pPr marL="0" indent="0" algn="ctr">
              <a:buNone/>
              <a:defRPr sz="3000">
                <a:solidFill>
                  <a:schemeClr val="accent2"/>
                </a:solidFill>
              </a:defRPr>
            </a:lvl1pPr>
          </a:lstStyle>
          <a:p>
            <a:pPr lvl="0"/>
            <a:endParaRPr lang="en-US" dirty="0"/>
          </a:p>
        </p:txBody>
      </p:sp>
      <p:sp>
        <p:nvSpPr>
          <p:cNvPr id="11" name="Title 15"/>
          <p:cNvSpPr>
            <a:spLocks noGrp="1"/>
          </p:cNvSpPr>
          <p:nvPr>
            <p:ph type="title"/>
          </p:nvPr>
        </p:nvSpPr>
        <p:spPr>
          <a:xfrm>
            <a:off x="0" y="763091"/>
            <a:ext cx="9144000" cy="456109"/>
          </a:xfrm>
        </p:spPr>
        <p:txBody>
          <a:bodyPr>
            <a:noAutofit/>
          </a:bodyPr>
          <a:lstStyle>
            <a:lvl1pPr>
              <a:defRPr sz="2400" b="0" baseline="0">
                <a:solidFill>
                  <a:schemeClr val="accent3"/>
                </a:solidFill>
                <a:latin typeface="+mj-lt"/>
              </a:defRPr>
            </a:lvl1pPr>
          </a:lstStyle>
          <a:p>
            <a:endParaRPr lang="en-US" sz="2800" dirty="0">
              <a:solidFill>
                <a:srgbClr val="A7998B"/>
              </a:solidFill>
              <a:latin typeface="+mj-lt"/>
              <a:cs typeface="Helvetica"/>
            </a:endParaRPr>
          </a:p>
        </p:txBody>
      </p:sp>
    </p:spTree>
    <p:extLst>
      <p:ext uri="{BB962C8B-B14F-4D97-AF65-F5344CB8AC3E}">
        <p14:creationId xmlns:p14="http://schemas.microsoft.com/office/powerpoint/2010/main" val="44548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Section Header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0601E4-3F87-485E-BCF1-0932C51EED9D}" type="datetimeFigureOut">
              <a:rPr lang="en-US" smtClean="0"/>
              <a:t>9/22/2021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6" name="Rectangle 5"/>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u screen b31b1b.psd"/>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82033" y="402168"/>
            <a:ext cx="1384300" cy="1267968"/>
          </a:xfrm>
          <a:prstGeom prst="rect">
            <a:avLst/>
          </a:prstGeom>
        </p:spPr>
      </p:pic>
      <p:sp>
        <p:nvSpPr>
          <p:cNvPr id="10" name="Text Placeholder 13"/>
          <p:cNvSpPr>
            <a:spLocks noGrp="1"/>
          </p:cNvSpPr>
          <p:nvPr>
            <p:ph type="body" sz="quarter" idx="13"/>
          </p:nvPr>
        </p:nvSpPr>
        <p:spPr>
          <a:xfrm>
            <a:off x="0" y="1219200"/>
            <a:ext cx="9144000" cy="1905001"/>
          </a:xfrm>
        </p:spPr>
        <p:txBody>
          <a:bodyPr>
            <a:normAutofit/>
          </a:bodyPr>
          <a:lstStyle>
            <a:lvl1pPr marL="0" indent="0" algn="ctr">
              <a:buNone/>
              <a:defRPr sz="3000">
                <a:solidFill>
                  <a:schemeClr val="accent2"/>
                </a:solidFill>
              </a:defRPr>
            </a:lvl1pPr>
          </a:lstStyle>
          <a:p>
            <a:pPr lvl="0"/>
            <a:endParaRPr lang="en-US" dirty="0"/>
          </a:p>
        </p:txBody>
      </p:sp>
      <p:sp>
        <p:nvSpPr>
          <p:cNvPr id="11" name="Title 15"/>
          <p:cNvSpPr>
            <a:spLocks noGrp="1"/>
          </p:cNvSpPr>
          <p:nvPr>
            <p:ph type="title"/>
          </p:nvPr>
        </p:nvSpPr>
        <p:spPr>
          <a:xfrm>
            <a:off x="0" y="763091"/>
            <a:ext cx="9144000" cy="456109"/>
          </a:xfrm>
        </p:spPr>
        <p:txBody>
          <a:bodyPr>
            <a:noAutofit/>
          </a:bodyPr>
          <a:lstStyle>
            <a:lvl1pPr>
              <a:defRPr sz="2400" b="0" baseline="0">
                <a:solidFill>
                  <a:schemeClr val="accent3"/>
                </a:solidFill>
                <a:latin typeface="+mj-lt"/>
              </a:defRPr>
            </a:lvl1pPr>
          </a:lstStyle>
          <a:p>
            <a:endParaRPr lang="en-US" sz="2800" dirty="0">
              <a:solidFill>
                <a:srgbClr val="A7998B"/>
              </a:solidFill>
              <a:latin typeface="+mj-lt"/>
              <a:cs typeface="Helvetica"/>
            </a:endParaRPr>
          </a:p>
        </p:txBody>
      </p:sp>
      <p:sp>
        <p:nvSpPr>
          <p:cNvPr id="12" name="Picture Placeholder 11"/>
          <p:cNvSpPr>
            <a:spLocks noGrp="1"/>
          </p:cNvSpPr>
          <p:nvPr>
            <p:ph type="pic" sz="quarter" idx="14"/>
          </p:nvPr>
        </p:nvSpPr>
        <p:spPr>
          <a:xfrm>
            <a:off x="0" y="3804549"/>
            <a:ext cx="9144000" cy="3044825"/>
          </a:xfrm>
          <a:solidFill>
            <a:schemeClr val="bg2">
              <a:lumMod val="90000"/>
            </a:schemeClr>
          </a:solidFill>
        </p:spPr>
        <p:txBody>
          <a:bodyPr/>
          <a:lstStyle/>
          <a:p>
            <a:endParaRPr lang="en-US"/>
          </a:p>
        </p:txBody>
      </p:sp>
    </p:spTree>
    <p:extLst>
      <p:ext uri="{BB962C8B-B14F-4D97-AF65-F5344CB8AC3E}">
        <p14:creationId xmlns:p14="http://schemas.microsoft.com/office/powerpoint/2010/main" val="313639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40601E4-3F87-485E-BCF1-0932C51EED9D}"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15554C-9387-4378-80C2-5F7076CAC952}" type="slidenum">
              <a:rPr lang="en-US" smtClean="0"/>
              <a:t>‹#›</a:t>
            </a:fld>
            <a:endParaRPr lang="en-US"/>
          </a:p>
        </p:txBody>
      </p:sp>
      <p:sp>
        <p:nvSpPr>
          <p:cNvPr id="10" name="Rectangle 9"/>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u white lrg.psd"/>
          <p:cNvPicPr>
            <a:picLocks noChangeAspect="1"/>
          </p:cNvPicPr>
          <p:nvPr userDrawn="1"/>
        </p:nvPicPr>
        <p:blipFill rotWithShape="1">
          <a:blip r:embed="rId2" cstate="screen">
            <a:extLst>
              <a:ext uri="{28A0092B-C50C-407E-A947-70E740481C1C}">
                <a14:useLocalDpi xmlns:a14="http://schemas.microsoft.com/office/drawing/2010/main"/>
              </a:ext>
            </a:extLst>
          </a:blip>
          <a:srcRect r="-999"/>
          <a:stretch/>
        </p:blipFill>
        <p:spPr>
          <a:xfrm>
            <a:off x="3871576" y="-157024"/>
            <a:ext cx="1370059" cy="522449"/>
          </a:xfrm>
          <a:prstGeom prst="rect">
            <a:avLst/>
          </a:prstGeom>
        </p:spPr>
      </p:pic>
      <p:sp>
        <p:nvSpPr>
          <p:cNvPr id="2" name="Title 1"/>
          <p:cNvSpPr>
            <a:spLocks noGrp="1"/>
          </p:cNvSpPr>
          <p:nvPr>
            <p:ph type="title"/>
          </p:nvPr>
        </p:nvSpPr>
        <p:spPr>
          <a:xfrm>
            <a:off x="0" y="759710"/>
            <a:ext cx="9144000" cy="538609"/>
          </a:xfrm>
        </p:spPr>
        <p:txBody>
          <a:bodyPr/>
          <a:lstStyle/>
          <a:p>
            <a:r>
              <a:rPr lang="en-US"/>
              <a:t>Click to edit Master title style</a:t>
            </a:r>
          </a:p>
        </p:txBody>
      </p:sp>
      <p:sp>
        <p:nvSpPr>
          <p:cNvPr id="4" name="Text Placeholder 3"/>
          <p:cNvSpPr>
            <a:spLocks noGrp="1"/>
          </p:cNvSpPr>
          <p:nvPr>
            <p:ph type="body" sz="quarter" idx="13"/>
          </p:nvPr>
        </p:nvSpPr>
        <p:spPr>
          <a:xfrm>
            <a:off x="0" y="1298575"/>
            <a:ext cx="9144000" cy="538163"/>
          </a:xfrm>
        </p:spPr>
        <p:txBody>
          <a:bodyPr/>
          <a:lstStyle/>
          <a:p>
            <a:pPr lvl="0"/>
            <a:r>
              <a:rPr lang="en-US" dirty="0"/>
              <a:t>Click to edit Master text styles</a:t>
            </a:r>
          </a:p>
        </p:txBody>
      </p:sp>
      <p:sp>
        <p:nvSpPr>
          <p:cNvPr id="13" name="Content Placeholder 12"/>
          <p:cNvSpPr>
            <a:spLocks noGrp="1"/>
          </p:cNvSpPr>
          <p:nvPr>
            <p:ph sz="quarter" idx="14"/>
          </p:nvPr>
        </p:nvSpPr>
        <p:spPr>
          <a:xfrm>
            <a:off x="838200" y="2057400"/>
            <a:ext cx="7467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569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0601E4-3F87-485E-BCF1-0932C51EED9D}" type="datetimeFigureOut">
              <a:rPr lang="en-US" smtClean="0"/>
              <a:t>9/22/2021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pic>
        <p:nvPicPr>
          <p:cNvPr id="6" name="Picture 5" descr="0889_10_C_lr.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7" name="Picture 6" descr="cu white lrg.psd"/>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82033" y="402168"/>
            <a:ext cx="1299634" cy="1267968"/>
          </a:xfrm>
          <a:prstGeom prst="rect">
            <a:avLst/>
          </a:prstGeom>
        </p:spPr>
      </p:pic>
      <p:sp>
        <p:nvSpPr>
          <p:cNvPr id="8" name="Rectangle 7"/>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Placeholder 9"/>
          <p:cNvSpPr>
            <a:spLocks noGrp="1"/>
          </p:cNvSpPr>
          <p:nvPr>
            <p:ph type="body" sz="quarter" idx="13" hasCustomPrompt="1"/>
          </p:nvPr>
        </p:nvSpPr>
        <p:spPr>
          <a:xfrm>
            <a:off x="285750" y="1828800"/>
            <a:ext cx="4692650" cy="584200"/>
          </a:xfrm>
        </p:spPr>
        <p:txBody>
          <a:bodyPr/>
          <a:lstStyle>
            <a:lvl1pPr marL="0" indent="0">
              <a:buNone/>
              <a:defRPr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Thank You</a:t>
            </a:r>
          </a:p>
        </p:txBody>
      </p:sp>
    </p:spTree>
    <p:extLst>
      <p:ext uri="{BB962C8B-B14F-4D97-AF65-F5344CB8AC3E}">
        <p14:creationId xmlns:p14="http://schemas.microsoft.com/office/powerpoint/2010/main" val="418037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a:t>JG/ SAMP</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t>1/28/2021</a:t>
            </a: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0601E4-3F87-485E-BCF1-0932C51EED9D}"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a:p>
        </p:txBody>
      </p:sp>
      <p:sp>
        <p:nvSpPr>
          <p:cNvPr id="10" name="Rectangle 9"/>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3" name="Text Placeholder 2"/>
          <p:cNvSpPr>
            <a:spLocks noGrp="1"/>
          </p:cNvSpPr>
          <p:nvPr>
            <p:ph type="body" sz="quarter" idx="13"/>
          </p:nvPr>
        </p:nvSpPr>
        <p:spPr>
          <a:xfrm>
            <a:off x="285750" y="1752600"/>
            <a:ext cx="8678863" cy="3998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285750" y="1066800"/>
            <a:ext cx="8677656" cy="685800"/>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314804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35B32D-43B0-0843-9813-FC51E663339B}"/>
              </a:ext>
            </a:extLst>
          </p:cNvPr>
          <p:cNvPicPr preferRelativeResize="0">
            <a:picLocks noChangeAspect="1"/>
          </p:cNvPicPr>
          <p:nvPr userDrawn="1"/>
        </p:nvPicPr>
        <p:blipFill>
          <a:blip r:embed="rId2">
            <a:alphaModFix/>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70715" y="429028"/>
            <a:ext cx="1132723" cy="1391064"/>
          </a:xfrm>
          <a:prstGeom prst="rect">
            <a:avLst/>
          </a:prstGeom>
        </p:spPr>
      </p:pic>
      <p:sp>
        <p:nvSpPr>
          <p:cNvPr id="8" name="Text Placeholder 14">
            <a:extLst>
              <a:ext uri="{FF2B5EF4-FFF2-40B4-BE49-F238E27FC236}">
                <a16:creationId xmlns:a16="http://schemas.microsoft.com/office/drawing/2014/main" id="{79DB4501-E375-864B-A5A1-AF6828B91287}"/>
              </a:ext>
            </a:extLst>
          </p:cNvPr>
          <p:cNvSpPr txBox="1">
            <a:spLocks/>
          </p:cNvSpPr>
          <p:nvPr userDrawn="1"/>
        </p:nvSpPr>
        <p:spPr>
          <a:xfrm>
            <a:off x="0" y="2180493"/>
            <a:ext cx="9144000" cy="341035"/>
          </a:xfrm>
          <a:prstGeom prst="rect">
            <a:avLst/>
          </a:prstGeom>
          <a:solidFill>
            <a:srgbClr val="116B93"/>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0" spc="450" dirty="0">
                <a:solidFill>
                  <a:schemeClr val="bg1"/>
                </a:solidFill>
                <a:latin typeface="Arial" panose="020B0604020202020204" pitchFamily="34" charset="0"/>
                <a:cs typeface="Arial" panose="020B0604020202020204" pitchFamily="34" charset="0"/>
              </a:rPr>
              <a:t>Compliance and Risk Services</a:t>
            </a:r>
            <a:endParaRPr lang="en-US" sz="1350" i="1" spc="450" dirty="0">
              <a:solidFill>
                <a:schemeClr val="bg1"/>
              </a:solidFill>
              <a:latin typeface="Arial" panose="020B0604020202020204" pitchFamily="34" charset="0"/>
              <a:cs typeface="Arial" panose="020B0604020202020204" pitchFamily="34" charset="0"/>
            </a:endParaRPr>
          </a:p>
        </p:txBody>
      </p:sp>
      <p:pic>
        <p:nvPicPr>
          <p:cNvPr id="9" name="Picture 8" descr="A view of a city&#10;&#10;Description automatically generated">
            <a:extLst>
              <a:ext uri="{FF2B5EF4-FFF2-40B4-BE49-F238E27FC236}">
                <a16:creationId xmlns:a16="http://schemas.microsoft.com/office/drawing/2014/main" id="{BBCFCC95-FBE4-2340-9B62-99EDA740ADE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410" t="23914" b="37436"/>
          <a:stretch/>
        </p:blipFill>
        <p:spPr>
          <a:xfrm>
            <a:off x="0" y="3325792"/>
            <a:ext cx="9144000" cy="3392871"/>
          </a:xfrm>
          <a:prstGeom prst="rect">
            <a:avLst/>
          </a:prstGeom>
        </p:spPr>
      </p:pic>
      <p:sp>
        <p:nvSpPr>
          <p:cNvPr id="10" name="Text Placeholder 14">
            <a:extLst>
              <a:ext uri="{FF2B5EF4-FFF2-40B4-BE49-F238E27FC236}">
                <a16:creationId xmlns:a16="http://schemas.microsoft.com/office/drawing/2014/main" id="{EAA456F5-385F-2744-B364-594A2EC31F41}"/>
              </a:ext>
            </a:extLst>
          </p:cNvPr>
          <p:cNvSpPr txBox="1">
            <a:spLocks/>
          </p:cNvSpPr>
          <p:nvPr userDrawn="1"/>
        </p:nvSpPr>
        <p:spPr>
          <a:xfrm>
            <a:off x="0" y="1"/>
            <a:ext cx="9144000" cy="141402"/>
          </a:xfrm>
          <a:prstGeom prst="rect">
            <a:avLst/>
          </a:prstGeom>
          <a:solidFill>
            <a:srgbClr val="116B93"/>
          </a:solidFill>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800" i="1" spc="450" dirty="0">
              <a:solidFill>
                <a:schemeClr val="bg1"/>
              </a:solidFill>
              <a:latin typeface="Arial" panose="020B0604020202020204" pitchFamily="34" charset="0"/>
              <a:cs typeface="Arial" panose="020B0604020202020204" pitchFamily="34" charset="0"/>
            </a:endParaRPr>
          </a:p>
        </p:txBody>
      </p:sp>
      <p:sp>
        <p:nvSpPr>
          <p:cNvPr id="11" name="Text Placeholder 14">
            <a:extLst>
              <a:ext uri="{FF2B5EF4-FFF2-40B4-BE49-F238E27FC236}">
                <a16:creationId xmlns:a16="http://schemas.microsoft.com/office/drawing/2014/main" id="{05D18C69-0ABF-D24F-874C-A119F2810EEA}"/>
              </a:ext>
            </a:extLst>
          </p:cNvPr>
          <p:cNvSpPr txBox="1">
            <a:spLocks/>
          </p:cNvSpPr>
          <p:nvPr userDrawn="1"/>
        </p:nvSpPr>
        <p:spPr>
          <a:xfrm>
            <a:off x="0" y="6716598"/>
            <a:ext cx="9144000" cy="141402"/>
          </a:xfrm>
          <a:prstGeom prst="rect">
            <a:avLst/>
          </a:prstGeom>
          <a:solidFill>
            <a:srgbClr val="116B93"/>
          </a:solidFill>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800" i="1" spc="450"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7B841C8-ECC3-1B45-94ED-9AD2BD0B597B}"/>
              </a:ext>
            </a:extLst>
          </p:cNvPr>
          <p:cNvSpPr txBox="1"/>
          <p:nvPr userDrawn="1"/>
        </p:nvSpPr>
        <p:spPr>
          <a:xfrm>
            <a:off x="2126974" y="1338001"/>
            <a:ext cx="4890052" cy="461665"/>
          </a:xfrm>
          <a:prstGeom prst="rect">
            <a:avLst/>
          </a:prstGeom>
          <a:noFill/>
        </p:spPr>
        <p:txBody>
          <a:bodyPr wrap="square" rtlCol="0">
            <a:spAutoFit/>
          </a:bodyPr>
          <a:lstStyle/>
          <a:p>
            <a:pPr algn="ctr"/>
            <a:r>
              <a:rPr lang="en-US" sz="2400" b="0" dirty="0">
                <a:solidFill>
                  <a:schemeClr val="tx2">
                    <a:lumMod val="75000"/>
                  </a:schemeClr>
                </a:solidFill>
                <a:latin typeface="Arial" panose="020B0604020202020204" pitchFamily="34" charset="0"/>
                <a:cs typeface="Arial" panose="020B0604020202020204" pitchFamily="34" charset="0"/>
              </a:rPr>
              <a:t>Environment, Health and Safety</a:t>
            </a:r>
          </a:p>
        </p:txBody>
      </p:sp>
    </p:spTree>
    <p:extLst>
      <p:ext uri="{BB962C8B-B14F-4D97-AF65-F5344CB8AC3E}">
        <p14:creationId xmlns:p14="http://schemas.microsoft.com/office/powerpoint/2010/main" val="16271065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154-3FD0-48E0-AC3B-71BEF976178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C1F31F4-33EE-473D-BCA6-7E0C69E61A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a:extLst>
              <a:ext uri="{FF2B5EF4-FFF2-40B4-BE49-F238E27FC236}">
                <a16:creationId xmlns:a16="http://schemas.microsoft.com/office/drawing/2014/main" id="{8B950717-F934-094F-A03A-CB8EF3AF7586}"/>
              </a:ext>
            </a:extLst>
          </p:cNvPr>
          <p:cNvSpPr txBox="1">
            <a:spLocks/>
          </p:cNvSpPr>
          <p:nvPr userDrawn="1"/>
        </p:nvSpPr>
        <p:spPr>
          <a:xfrm>
            <a:off x="0" y="6492876"/>
            <a:ext cx="9144000" cy="365125"/>
          </a:xfrm>
          <a:prstGeom prst="rect">
            <a:avLst/>
          </a:prstGeom>
          <a:solidFill>
            <a:srgbClr val="116B93"/>
          </a:solidFill>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i="1" spc="225" dirty="0">
                <a:solidFill>
                  <a:schemeClr val="bg1"/>
                </a:solidFill>
              </a:rPr>
              <a:t>Compliance and Risk Services </a:t>
            </a:r>
          </a:p>
        </p:txBody>
      </p:sp>
      <p:sp>
        <p:nvSpPr>
          <p:cNvPr id="8" name="Slide Number Placeholder 4">
            <a:extLst>
              <a:ext uri="{FF2B5EF4-FFF2-40B4-BE49-F238E27FC236}">
                <a16:creationId xmlns:a16="http://schemas.microsoft.com/office/drawing/2014/main" id="{006B1B12-4CCD-9346-9207-12D7DF39D52D}"/>
              </a:ext>
            </a:extLst>
          </p:cNvPr>
          <p:cNvSpPr txBox="1">
            <a:spLocks/>
          </p:cNvSpPr>
          <p:nvPr userDrawn="1"/>
        </p:nvSpPr>
        <p:spPr>
          <a:xfrm>
            <a:off x="8628017" y="6492876"/>
            <a:ext cx="181247"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293F4FC-CA50-4A9A-81E6-B7890B728F4E}" type="slidenum">
              <a:rPr lang="en-US" sz="900" smtClean="0">
                <a:solidFill>
                  <a:schemeClr val="bg1"/>
                </a:solidFill>
              </a:rPr>
              <a:pPr/>
              <a:t>‹#›</a:t>
            </a:fld>
            <a:endParaRPr lang="en-US" sz="900" dirty="0">
              <a:solidFill>
                <a:schemeClr val="bg1"/>
              </a:solidFill>
            </a:endParaRPr>
          </a:p>
        </p:txBody>
      </p:sp>
    </p:spTree>
    <p:extLst>
      <p:ext uri="{BB962C8B-B14F-4D97-AF65-F5344CB8AC3E}">
        <p14:creationId xmlns:p14="http://schemas.microsoft.com/office/powerpoint/2010/main" val="8613351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52D0-72D8-46C5-B370-7EAFAAC2DFE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01E2EF6-F2F3-453B-B8A7-01E2D378F92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Footer Placeholder 3">
            <a:extLst>
              <a:ext uri="{FF2B5EF4-FFF2-40B4-BE49-F238E27FC236}">
                <a16:creationId xmlns:a16="http://schemas.microsoft.com/office/drawing/2014/main" id="{71B5581D-EA64-CB4F-85A7-7419692170C9}"/>
              </a:ext>
            </a:extLst>
          </p:cNvPr>
          <p:cNvSpPr txBox="1">
            <a:spLocks/>
          </p:cNvSpPr>
          <p:nvPr userDrawn="1"/>
        </p:nvSpPr>
        <p:spPr>
          <a:xfrm>
            <a:off x="0" y="6492876"/>
            <a:ext cx="9144000" cy="365125"/>
          </a:xfrm>
          <a:prstGeom prst="rect">
            <a:avLst/>
          </a:prstGeom>
          <a:solidFill>
            <a:srgbClr val="116B93"/>
          </a:solidFill>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i="1" spc="225" dirty="0">
                <a:solidFill>
                  <a:schemeClr val="bg1"/>
                </a:solidFill>
              </a:rPr>
              <a:t>Compliance and Risk Services </a:t>
            </a:r>
          </a:p>
        </p:txBody>
      </p:sp>
    </p:spTree>
    <p:extLst>
      <p:ext uri="{BB962C8B-B14F-4D97-AF65-F5344CB8AC3E}">
        <p14:creationId xmlns:p14="http://schemas.microsoft.com/office/powerpoint/2010/main" val="12158727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C09C8-FF76-4A1E-98C6-1E4264BB3A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319AD0-E1FF-4FE0-8777-DB347BD84C6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EF298-0D72-43A7-AE11-CAB42E55F08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3">
            <a:extLst>
              <a:ext uri="{FF2B5EF4-FFF2-40B4-BE49-F238E27FC236}">
                <a16:creationId xmlns:a16="http://schemas.microsoft.com/office/drawing/2014/main" id="{5E3FC989-699E-3847-945F-B0B5394153F2}"/>
              </a:ext>
            </a:extLst>
          </p:cNvPr>
          <p:cNvSpPr txBox="1">
            <a:spLocks/>
          </p:cNvSpPr>
          <p:nvPr userDrawn="1"/>
        </p:nvSpPr>
        <p:spPr>
          <a:xfrm>
            <a:off x="0" y="6492876"/>
            <a:ext cx="9144000" cy="365125"/>
          </a:xfrm>
          <a:prstGeom prst="rect">
            <a:avLst/>
          </a:prstGeom>
          <a:solidFill>
            <a:srgbClr val="116B93"/>
          </a:solidFill>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i="1" spc="225" dirty="0">
                <a:solidFill>
                  <a:schemeClr val="bg1"/>
                </a:solidFill>
              </a:rPr>
              <a:t>Compliance and Risk Services </a:t>
            </a:r>
          </a:p>
        </p:txBody>
      </p:sp>
    </p:spTree>
    <p:extLst>
      <p:ext uri="{BB962C8B-B14F-4D97-AF65-F5344CB8AC3E}">
        <p14:creationId xmlns:p14="http://schemas.microsoft.com/office/powerpoint/2010/main" val="18484752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C6C9F-484E-4F8E-BC29-D59FDD06023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6BC335-E1F2-459A-99A9-2D0EE963BCF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7685300-2C93-4D8E-A8D0-48262F58510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0E9E7E-D185-4429-999B-0FF2C5B6C51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50278ED-AC4C-41A0-A12A-34C6B029080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EB5FBD20-CE8A-664D-B556-3F8700871553}"/>
              </a:ext>
            </a:extLst>
          </p:cNvPr>
          <p:cNvSpPr txBox="1">
            <a:spLocks/>
          </p:cNvSpPr>
          <p:nvPr userDrawn="1"/>
        </p:nvSpPr>
        <p:spPr>
          <a:xfrm>
            <a:off x="0" y="6492876"/>
            <a:ext cx="9144000" cy="365125"/>
          </a:xfrm>
          <a:prstGeom prst="rect">
            <a:avLst/>
          </a:prstGeom>
          <a:solidFill>
            <a:srgbClr val="116B93"/>
          </a:solidFill>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i="1" spc="225" dirty="0">
                <a:solidFill>
                  <a:schemeClr val="bg1"/>
                </a:solidFill>
              </a:rPr>
              <a:t>Compliance and Risk Services </a:t>
            </a:r>
          </a:p>
        </p:txBody>
      </p:sp>
    </p:spTree>
    <p:extLst>
      <p:ext uri="{BB962C8B-B14F-4D97-AF65-F5344CB8AC3E}">
        <p14:creationId xmlns:p14="http://schemas.microsoft.com/office/powerpoint/2010/main" val="15626339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85120-FE21-4D22-A3F4-D1B74B4353E5}"/>
              </a:ext>
            </a:extLst>
          </p:cNvPr>
          <p:cNvSpPr>
            <a:spLocks noGrp="1"/>
          </p:cNvSpPr>
          <p:nvPr>
            <p:ph type="title"/>
          </p:nvPr>
        </p:nvSpPr>
        <p:spPr/>
        <p:txBody>
          <a:bodyPr/>
          <a:lstStyle/>
          <a:p>
            <a:r>
              <a:rPr lang="en-US"/>
              <a:t>Click to edit Master title style</a:t>
            </a:r>
          </a:p>
        </p:txBody>
      </p:sp>
      <p:sp>
        <p:nvSpPr>
          <p:cNvPr id="6" name="Footer Placeholder 3">
            <a:extLst>
              <a:ext uri="{FF2B5EF4-FFF2-40B4-BE49-F238E27FC236}">
                <a16:creationId xmlns:a16="http://schemas.microsoft.com/office/drawing/2014/main" id="{16C2B0C8-6E00-3A48-8D00-B95806BDCFC5}"/>
              </a:ext>
            </a:extLst>
          </p:cNvPr>
          <p:cNvSpPr txBox="1">
            <a:spLocks/>
          </p:cNvSpPr>
          <p:nvPr userDrawn="1"/>
        </p:nvSpPr>
        <p:spPr>
          <a:xfrm>
            <a:off x="0" y="6492876"/>
            <a:ext cx="9144000" cy="365125"/>
          </a:xfrm>
          <a:prstGeom prst="rect">
            <a:avLst/>
          </a:prstGeom>
          <a:solidFill>
            <a:srgbClr val="116B93"/>
          </a:solidFill>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i="1" spc="225" dirty="0">
                <a:solidFill>
                  <a:schemeClr val="bg1"/>
                </a:solidFill>
              </a:rPr>
              <a:t>Compliance and Risk Services </a:t>
            </a:r>
          </a:p>
        </p:txBody>
      </p:sp>
    </p:spTree>
    <p:extLst>
      <p:ext uri="{BB962C8B-B14F-4D97-AF65-F5344CB8AC3E}">
        <p14:creationId xmlns:p14="http://schemas.microsoft.com/office/powerpoint/2010/main" val="6927806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E1379976-7BFC-7946-95EB-F76BCDE5A179}"/>
              </a:ext>
            </a:extLst>
          </p:cNvPr>
          <p:cNvSpPr txBox="1">
            <a:spLocks/>
          </p:cNvSpPr>
          <p:nvPr userDrawn="1"/>
        </p:nvSpPr>
        <p:spPr>
          <a:xfrm>
            <a:off x="0" y="6492876"/>
            <a:ext cx="9144000" cy="365125"/>
          </a:xfrm>
          <a:prstGeom prst="rect">
            <a:avLst/>
          </a:prstGeom>
          <a:solidFill>
            <a:srgbClr val="116B93"/>
          </a:solidFill>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i="1" spc="225" dirty="0">
                <a:solidFill>
                  <a:schemeClr val="bg1"/>
                </a:solidFill>
              </a:rPr>
              <a:t>Compliance and Risk Services </a:t>
            </a:r>
          </a:p>
        </p:txBody>
      </p:sp>
    </p:spTree>
    <p:extLst>
      <p:ext uri="{BB962C8B-B14F-4D97-AF65-F5344CB8AC3E}">
        <p14:creationId xmlns:p14="http://schemas.microsoft.com/office/powerpoint/2010/main" val="2635511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A6D3-3195-4E77-AAB3-87AD0A51B7D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FC4267F-3820-4BC1-9352-A7FA8F0B553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1FC407-C1F4-41DF-9F16-B199A07A36D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Footer Placeholder 3">
            <a:extLst>
              <a:ext uri="{FF2B5EF4-FFF2-40B4-BE49-F238E27FC236}">
                <a16:creationId xmlns:a16="http://schemas.microsoft.com/office/drawing/2014/main" id="{BB2DDE71-8E59-824B-B6D9-A0C3AC314876}"/>
              </a:ext>
            </a:extLst>
          </p:cNvPr>
          <p:cNvSpPr txBox="1">
            <a:spLocks/>
          </p:cNvSpPr>
          <p:nvPr userDrawn="1"/>
        </p:nvSpPr>
        <p:spPr>
          <a:xfrm>
            <a:off x="0" y="6492876"/>
            <a:ext cx="9144000" cy="365125"/>
          </a:xfrm>
          <a:prstGeom prst="rect">
            <a:avLst/>
          </a:prstGeom>
          <a:solidFill>
            <a:srgbClr val="116B93"/>
          </a:solidFill>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i="1" spc="225" dirty="0">
                <a:solidFill>
                  <a:schemeClr val="bg1"/>
                </a:solidFill>
              </a:rPr>
              <a:t>Compliance and Risk Services </a:t>
            </a:r>
          </a:p>
        </p:txBody>
      </p:sp>
    </p:spTree>
    <p:extLst>
      <p:ext uri="{BB962C8B-B14F-4D97-AF65-F5344CB8AC3E}">
        <p14:creationId xmlns:p14="http://schemas.microsoft.com/office/powerpoint/2010/main" val="23938055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D82C5-30DD-4EE9-BF7B-8DA7E51D57B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8F6CF30-E051-4719-907A-EACFFFF81FC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7C89409A-7459-431B-B8B4-350FC2E0E5D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Footer Placeholder 3">
            <a:extLst>
              <a:ext uri="{FF2B5EF4-FFF2-40B4-BE49-F238E27FC236}">
                <a16:creationId xmlns:a16="http://schemas.microsoft.com/office/drawing/2014/main" id="{8C812AA1-E862-8D40-AD33-E6B930FAC9D6}"/>
              </a:ext>
            </a:extLst>
          </p:cNvPr>
          <p:cNvSpPr txBox="1">
            <a:spLocks/>
          </p:cNvSpPr>
          <p:nvPr userDrawn="1"/>
        </p:nvSpPr>
        <p:spPr>
          <a:xfrm>
            <a:off x="0" y="6492876"/>
            <a:ext cx="9144000" cy="365125"/>
          </a:xfrm>
          <a:prstGeom prst="rect">
            <a:avLst/>
          </a:prstGeom>
          <a:solidFill>
            <a:srgbClr val="116B93"/>
          </a:solidFill>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i="1" spc="225" dirty="0">
                <a:solidFill>
                  <a:schemeClr val="bg1"/>
                </a:solidFill>
              </a:rPr>
              <a:t>Compliance and Risk Services </a:t>
            </a:r>
          </a:p>
        </p:txBody>
      </p:sp>
    </p:spTree>
    <p:extLst>
      <p:ext uri="{BB962C8B-B14F-4D97-AF65-F5344CB8AC3E}">
        <p14:creationId xmlns:p14="http://schemas.microsoft.com/office/powerpoint/2010/main" val="3448630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solidFill>
                  <a:prstClr val="black">
                    <a:tint val="75000"/>
                  </a:prstClr>
                </a:solidFill>
              </a:rPr>
              <a:t>1/28/2021</a:t>
            </a:r>
          </a:p>
        </p:txBody>
      </p:sp>
      <p:sp>
        <p:nvSpPr>
          <p:cNvPr id="5" name="Footer Placeholder 4"/>
          <p:cNvSpPr>
            <a:spLocks noGrp="1"/>
          </p:cNvSpPr>
          <p:nvPr>
            <p:ph type="ftr" sz="quarter" idx="11"/>
          </p:nvPr>
        </p:nvSpPr>
        <p:spPr/>
        <p:txBody>
          <a:bodyPr/>
          <a:lstStyle/>
          <a:p>
            <a:r>
              <a:rPr lang="en-US">
                <a:solidFill>
                  <a:prstClr val="black">
                    <a:tint val="75000"/>
                  </a:prstClr>
                </a:solidFill>
              </a:rPr>
              <a:t>JG/ SAMP</a:t>
            </a:r>
          </a:p>
        </p:txBody>
      </p:sp>
      <p:sp>
        <p:nvSpPr>
          <p:cNvPr id="6" name="Slide Number Placeholder 5"/>
          <p:cNvSpPr>
            <a:spLocks noGrp="1"/>
          </p:cNvSpPr>
          <p:nvPr>
            <p:ph type="sldNum" sz="quarter" idx="12"/>
          </p:nvPr>
        </p:nvSpPr>
        <p:spPr/>
        <p:txBody>
          <a:bodyPr/>
          <a:lstStyle/>
          <a:p>
            <a:fld id="{6315554C-9387-4378-80C2-5F7076CAC952}" type="slidenum">
              <a:rPr lang="en-US" smtClean="0">
                <a:solidFill>
                  <a:prstClr val="black">
                    <a:tint val="75000"/>
                  </a:prstClr>
                </a:solidFill>
              </a:rPr>
              <a:pPr/>
              <a:t>‹#›</a:t>
            </a:fld>
            <a:endParaRPr lang="en-US">
              <a:solidFill>
                <a:prstClr val="black">
                  <a:tint val="75000"/>
                </a:prstClr>
              </a:solidFill>
            </a:endParaRPr>
          </a:p>
        </p:txBody>
      </p:sp>
      <p:sp>
        <p:nvSpPr>
          <p:cNvPr id="10" name="Rectangle 9"/>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87553"/>
            <a:endParaRPr lang="en-US" sz="1747">
              <a:solidFill>
                <a:prstClr val="white"/>
              </a:solidFill>
            </a:endParaRPr>
          </a:p>
        </p:txBody>
      </p:sp>
      <p:pic>
        <p:nvPicPr>
          <p:cNvPr id="12" name="Picture 11" descr="cu white lrg.psd"/>
          <p:cNvPicPr>
            <a:picLocks noChangeAspect="1"/>
          </p:cNvPicPr>
          <p:nvPr userDrawn="1"/>
        </p:nvPicPr>
        <p:blipFill rotWithShape="1">
          <a:blip r:embed="rId2" cstate="email">
            <a:extLst>
              <a:ext uri="{28A0092B-C50C-407E-A947-70E740481C1C}">
                <a14:useLocalDpi xmlns:a14="http://schemas.microsoft.com/office/drawing/2010/main"/>
              </a:ext>
            </a:extLst>
          </a:blip>
          <a:srcRect r="-999"/>
          <a:stretch/>
        </p:blipFill>
        <p:spPr>
          <a:xfrm>
            <a:off x="3871577" y="-157023"/>
            <a:ext cx="1370059" cy="522449"/>
          </a:xfrm>
          <a:prstGeom prst="rect">
            <a:avLst/>
          </a:prstGeom>
        </p:spPr>
      </p:pic>
      <p:sp>
        <p:nvSpPr>
          <p:cNvPr id="3" name="Text Placeholder 2"/>
          <p:cNvSpPr>
            <a:spLocks noGrp="1"/>
          </p:cNvSpPr>
          <p:nvPr>
            <p:ph type="body" sz="quarter" idx="13"/>
          </p:nvPr>
        </p:nvSpPr>
        <p:spPr>
          <a:xfrm>
            <a:off x="285751" y="1752601"/>
            <a:ext cx="8678863" cy="3998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285750" y="1066800"/>
            <a:ext cx="8677656" cy="685800"/>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387047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C0E23-68AB-4272-AC9F-286AF407B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63C84D-0068-4216-B31E-9B452D0D01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a:extLst>
              <a:ext uri="{FF2B5EF4-FFF2-40B4-BE49-F238E27FC236}">
                <a16:creationId xmlns:a16="http://schemas.microsoft.com/office/drawing/2014/main" id="{384672C7-7296-1643-8922-7AEFCDDF27BF}"/>
              </a:ext>
            </a:extLst>
          </p:cNvPr>
          <p:cNvSpPr txBox="1">
            <a:spLocks/>
          </p:cNvSpPr>
          <p:nvPr userDrawn="1"/>
        </p:nvSpPr>
        <p:spPr>
          <a:xfrm>
            <a:off x="0" y="6492876"/>
            <a:ext cx="9144000" cy="365125"/>
          </a:xfrm>
          <a:prstGeom prst="rect">
            <a:avLst/>
          </a:prstGeom>
          <a:solidFill>
            <a:srgbClr val="116B93"/>
          </a:solidFill>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i="1" spc="225" dirty="0">
                <a:solidFill>
                  <a:schemeClr val="bg1"/>
                </a:solidFill>
              </a:rPr>
              <a:t>Compliance and Risk Services </a:t>
            </a:r>
          </a:p>
        </p:txBody>
      </p:sp>
    </p:spTree>
    <p:extLst>
      <p:ext uri="{BB962C8B-B14F-4D97-AF65-F5344CB8AC3E}">
        <p14:creationId xmlns:p14="http://schemas.microsoft.com/office/powerpoint/2010/main" val="1019646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A1C0B4-D9ED-4656-A280-EB39E51BD25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D5C6D8-BBFB-46C8-A79F-9594EBD1FCF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a:extLst>
              <a:ext uri="{FF2B5EF4-FFF2-40B4-BE49-F238E27FC236}">
                <a16:creationId xmlns:a16="http://schemas.microsoft.com/office/drawing/2014/main" id="{4935FC19-34F9-A341-A54C-26B136B43021}"/>
              </a:ext>
            </a:extLst>
          </p:cNvPr>
          <p:cNvSpPr txBox="1">
            <a:spLocks/>
          </p:cNvSpPr>
          <p:nvPr userDrawn="1"/>
        </p:nvSpPr>
        <p:spPr>
          <a:xfrm>
            <a:off x="0" y="6492876"/>
            <a:ext cx="9144000" cy="365125"/>
          </a:xfrm>
          <a:prstGeom prst="rect">
            <a:avLst/>
          </a:prstGeom>
          <a:solidFill>
            <a:srgbClr val="116B93"/>
          </a:solidFill>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i="1" spc="225" dirty="0">
                <a:solidFill>
                  <a:schemeClr val="bg1"/>
                </a:solidFill>
              </a:rPr>
              <a:t>Compliance and Risk Services </a:t>
            </a:r>
          </a:p>
        </p:txBody>
      </p:sp>
    </p:spTree>
    <p:extLst>
      <p:ext uri="{BB962C8B-B14F-4D97-AF65-F5344CB8AC3E}">
        <p14:creationId xmlns:p14="http://schemas.microsoft.com/office/powerpoint/2010/main" val="276804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545D6C-92FC-5D4C-ABA9-21EFEB47E767}"/>
              </a:ext>
            </a:extLst>
          </p:cNvPr>
          <p:cNvPicPr>
            <a:picLocks noChangeAspect="1"/>
          </p:cNvPicPr>
          <p:nvPr userDrawn="1"/>
        </p:nvPicPr>
        <p:blipFill>
          <a:blip r:embed="rId2"/>
          <a:stretch>
            <a:fillRect/>
          </a:stretch>
        </p:blipFill>
        <p:spPr>
          <a:xfrm>
            <a:off x="0" y="948690"/>
            <a:ext cx="9144000" cy="4998720"/>
          </a:xfrm>
          <a:prstGeom prst="rect">
            <a:avLst/>
          </a:prstGeom>
        </p:spPr>
      </p:pic>
      <p:sp>
        <p:nvSpPr>
          <p:cNvPr id="7" name="Text Placeholder 14">
            <a:extLst>
              <a:ext uri="{FF2B5EF4-FFF2-40B4-BE49-F238E27FC236}">
                <a16:creationId xmlns:a16="http://schemas.microsoft.com/office/drawing/2014/main" id="{568B41D1-243F-ED4A-9609-414CBD3CB152}"/>
              </a:ext>
            </a:extLst>
          </p:cNvPr>
          <p:cNvSpPr txBox="1">
            <a:spLocks/>
          </p:cNvSpPr>
          <p:nvPr userDrawn="1"/>
        </p:nvSpPr>
        <p:spPr>
          <a:xfrm>
            <a:off x="0" y="1"/>
            <a:ext cx="9144000" cy="141402"/>
          </a:xfrm>
          <a:prstGeom prst="rect">
            <a:avLst/>
          </a:prstGeom>
          <a:solidFill>
            <a:srgbClr val="116B93"/>
          </a:solidFill>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800" i="1" spc="450" dirty="0">
              <a:solidFill>
                <a:schemeClr val="bg1"/>
              </a:solidFill>
              <a:latin typeface="Arial" panose="020B0604020202020204" pitchFamily="34" charset="0"/>
              <a:cs typeface="Arial" panose="020B0604020202020204" pitchFamily="34" charset="0"/>
            </a:endParaRPr>
          </a:p>
        </p:txBody>
      </p:sp>
      <p:sp>
        <p:nvSpPr>
          <p:cNvPr id="8" name="Text Placeholder 14">
            <a:extLst>
              <a:ext uri="{FF2B5EF4-FFF2-40B4-BE49-F238E27FC236}">
                <a16:creationId xmlns:a16="http://schemas.microsoft.com/office/drawing/2014/main" id="{B8DC273F-63D7-5A4A-820B-70E58C0592D1}"/>
              </a:ext>
            </a:extLst>
          </p:cNvPr>
          <p:cNvSpPr txBox="1">
            <a:spLocks/>
          </p:cNvSpPr>
          <p:nvPr userDrawn="1"/>
        </p:nvSpPr>
        <p:spPr>
          <a:xfrm>
            <a:off x="0" y="6716598"/>
            <a:ext cx="9144000" cy="141402"/>
          </a:xfrm>
          <a:prstGeom prst="rect">
            <a:avLst/>
          </a:prstGeom>
          <a:solidFill>
            <a:srgbClr val="116B93"/>
          </a:solidFill>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800" i="1" spc="4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4445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0889_10_C_lr.jpg"/>
          <p:cNvPicPr>
            <a:picLocks noChangeAspect="1"/>
          </p:cNvPicPr>
          <p:nvPr userDrawn="1"/>
        </p:nvPicPr>
        <p:blipFill rotWithShape="1">
          <a:blip r:embed="rId2">
            <a:extLst>
              <a:ext uri="{28A0092B-C50C-407E-A947-70E740481C1C}">
                <a14:useLocalDpi xmlns:a14="http://schemas.microsoft.com/office/drawing/2010/main" val="0"/>
              </a:ext>
            </a:extLst>
          </a:blip>
          <a:srcRect l="3170" r="7962"/>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r>
              <a:rPr lang="en-US"/>
              <a:t>1/28/2021</a:t>
            </a:r>
            <a:endParaRPr lang="en-US" dirty="0"/>
          </a:p>
        </p:txBody>
      </p:sp>
      <p:sp>
        <p:nvSpPr>
          <p:cNvPr id="5" name="Footer Placeholder 4"/>
          <p:cNvSpPr>
            <a:spLocks noGrp="1"/>
          </p:cNvSpPr>
          <p:nvPr>
            <p:ph type="ftr" sz="quarter" idx="11"/>
          </p:nvPr>
        </p:nvSpPr>
        <p:spPr/>
        <p:txBody>
          <a:bodyPr/>
          <a:lstStyle/>
          <a:p>
            <a:r>
              <a:rPr lang="en-US"/>
              <a:t>JG/ SAMP</a:t>
            </a:r>
            <a:endParaRPr lang="en-US" dirty="0"/>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dirty="0"/>
          </a:p>
        </p:txBody>
      </p:sp>
      <p:pic>
        <p:nvPicPr>
          <p:cNvPr id="8" name="Picture 7" descr="cu white lrg.psd"/>
          <p:cNvPicPr>
            <a:picLocks noChangeAspect="1"/>
          </p:cNvPicPr>
          <p:nvPr userDrawn="1"/>
        </p:nvPicPr>
        <p:blipFill rotWithShape="1">
          <a:blip r:embed="rId3" cstate="print">
            <a:extLst>
              <a:ext uri="{28A0092B-C50C-407E-A947-70E740481C1C}">
                <a14:useLocalDpi xmlns:a14="http://schemas.microsoft.com/office/drawing/2010/main" val="0"/>
              </a:ext>
            </a:extLst>
          </a:blip>
          <a:srcRect r="72186"/>
          <a:stretch/>
        </p:blipFill>
        <p:spPr>
          <a:xfrm>
            <a:off x="182033" y="402168"/>
            <a:ext cx="1299634" cy="1267968"/>
          </a:xfrm>
          <a:prstGeom prst="rect">
            <a:avLst/>
          </a:prstGeom>
        </p:spPr>
      </p:pic>
      <p:sp>
        <p:nvSpPr>
          <p:cNvPr id="9" name="Rectangle 8"/>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itle 18"/>
          <p:cNvSpPr>
            <a:spLocks noGrp="1"/>
          </p:cNvSpPr>
          <p:nvPr>
            <p:ph type="title"/>
          </p:nvPr>
        </p:nvSpPr>
        <p:spPr>
          <a:xfrm>
            <a:off x="328085" y="1828800"/>
            <a:ext cx="4777596" cy="1143000"/>
          </a:xfrm>
        </p:spPr>
        <p:txBody>
          <a:bodyPr anchor="t">
            <a:normAutofit/>
          </a:bodyPr>
          <a:lstStyle>
            <a:lvl1pPr algn="l">
              <a:defRPr sz="3200" baseline="0">
                <a:solidFill>
                  <a:schemeClr val="bg1"/>
                </a:solidFill>
              </a:defRPr>
            </a:lvl1pPr>
          </a:lstStyle>
          <a:p>
            <a:endParaRPr lang="en-US" dirty="0"/>
          </a:p>
        </p:txBody>
      </p:sp>
      <p:sp>
        <p:nvSpPr>
          <p:cNvPr id="21" name="Text Placeholder 20"/>
          <p:cNvSpPr>
            <a:spLocks noGrp="1"/>
          </p:cNvSpPr>
          <p:nvPr>
            <p:ph type="body" sz="quarter" idx="13"/>
          </p:nvPr>
        </p:nvSpPr>
        <p:spPr>
          <a:xfrm>
            <a:off x="328613" y="3200422"/>
            <a:ext cx="4137025" cy="10668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chemeClr val="bg1"/>
                </a:solidFill>
                <a:latin typeface="+mn-lt"/>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en-US" dirty="0">
              <a:solidFill>
                <a:srgbClr val="FFFFFF"/>
              </a:solidFill>
              <a:latin typeface="+mn-lt"/>
              <a:cs typeface="Times"/>
            </a:endParaRPr>
          </a:p>
        </p:txBody>
      </p:sp>
    </p:spTree>
    <p:extLst>
      <p:ext uri="{BB962C8B-B14F-4D97-AF65-F5344CB8AC3E}">
        <p14:creationId xmlns:p14="http://schemas.microsoft.com/office/powerpoint/2010/main" val="403513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1/28/2021</a:t>
            </a:r>
            <a:endParaRPr lang="en-US" dirty="0"/>
          </a:p>
        </p:txBody>
      </p:sp>
      <p:sp>
        <p:nvSpPr>
          <p:cNvPr id="5" name="Footer Placeholder 4"/>
          <p:cNvSpPr>
            <a:spLocks noGrp="1"/>
          </p:cNvSpPr>
          <p:nvPr>
            <p:ph type="ftr" sz="quarter" idx="11"/>
          </p:nvPr>
        </p:nvSpPr>
        <p:spPr/>
        <p:txBody>
          <a:bodyPr/>
          <a:lstStyle/>
          <a:p>
            <a:r>
              <a:rPr lang="en-US"/>
              <a:t>JG/ SAMP</a:t>
            </a:r>
            <a:endParaRPr lang="en-US" dirty="0"/>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dirty="0"/>
          </a:p>
        </p:txBody>
      </p:sp>
      <p:sp>
        <p:nvSpPr>
          <p:cNvPr id="7" name="Rectangle 6"/>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u screen b31b1b.psd"/>
          <p:cNvPicPr>
            <a:picLocks noChangeAspect="1"/>
          </p:cNvPicPr>
          <p:nvPr userDrawn="1"/>
        </p:nvPicPr>
        <p:blipFill rotWithShape="1">
          <a:blip r:embed="rId2" cstate="print">
            <a:extLst>
              <a:ext uri="{28A0092B-C50C-407E-A947-70E740481C1C}">
                <a14:useLocalDpi xmlns:a14="http://schemas.microsoft.com/office/drawing/2010/main" val="0"/>
              </a:ext>
            </a:extLst>
          </a:blip>
          <a:srcRect r="70374"/>
          <a:stretch/>
        </p:blipFill>
        <p:spPr>
          <a:xfrm>
            <a:off x="182033" y="402168"/>
            <a:ext cx="1384300" cy="1267968"/>
          </a:xfrm>
          <a:prstGeom prst="rect">
            <a:avLst/>
          </a:prstGeom>
        </p:spPr>
      </p:pic>
      <p:sp>
        <p:nvSpPr>
          <p:cNvPr id="14" name="Text Placeholder 13"/>
          <p:cNvSpPr>
            <a:spLocks noGrp="1"/>
          </p:cNvSpPr>
          <p:nvPr>
            <p:ph type="body" sz="quarter" idx="13"/>
          </p:nvPr>
        </p:nvSpPr>
        <p:spPr>
          <a:xfrm>
            <a:off x="0" y="2438400"/>
            <a:ext cx="9144000" cy="2406650"/>
          </a:xfrm>
        </p:spPr>
        <p:txBody>
          <a:bodyPr/>
          <a:lstStyle>
            <a:lvl1pPr marL="0" indent="0" algn="ctr">
              <a:buNone/>
              <a:defRPr sz="3200">
                <a:solidFill>
                  <a:schemeClr val="accent2"/>
                </a:solidFill>
              </a:defRPr>
            </a:lvl1pPr>
          </a:lstStyle>
          <a:p>
            <a:pPr lvl="0"/>
            <a:endParaRPr lang="en-US" dirty="0"/>
          </a:p>
        </p:txBody>
      </p:sp>
      <p:sp>
        <p:nvSpPr>
          <p:cNvPr id="16" name="Title 15"/>
          <p:cNvSpPr>
            <a:spLocks noGrp="1"/>
          </p:cNvSpPr>
          <p:nvPr>
            <p:ph type="title"/>
          </p:nvPr>
        </p:nvSpPr>
        <p:spPr>
          <a:xfrm>
            <a:off x="0" y="1828800"/>
            <a:ext cx="9144000" cy="609600"/>
          </a:xfrm>
        </p:spPr>
        <p:txBody>
          <a:bodyPr>
            <a:normAutofit/>
          </a:bodyPr>
          <a:lstStyle>
            <a:lvl1pPr>
              <a:defRPr sz="2800" b="0">
                <a:solidFill>
                  <a:schemeClr val="accent3"/>
                </a:solidFill>
                <a:latin typeface="+mj-lt"/>
              </a:defRPr>
            </a:lvl1pPr>
          </a:lstStyle>
          <a:p>
            <a:endParaRPr lang="en-US" sz="2800" dirty="0">
              <a:solidFill>
                <a:srgbClr val="A7998B"/>
              </a:solidFill>
              <a:latin typeface="+mj-lt"/>
              <a:cs typeface="Helvetica"/>
            </a:endParaRPr>
          </a:p>
        </p:txBody>
      </p:sp>
    </p:spTree>
    <p:extLst>
      <p:ext uri="{BB962C8B-B14F-4D97-AF65-F5344CB8AC3E}">
        <p14:creationId xmlns:p14="http://schemas.microsoft.com/office/powerpoint/2010/main" val="132368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1/28/2021</a:t>
            </a:r>
            <a:endParaRPr lang="en-US" dirty="0"/>
          </a:p>
        </p:txBody>
      </p:sp>
      <p:sp>
        <p:nvSpPr>
          <p:cNvPr id="4" name="Footer Placeholder 3"/>
          <p:cNvSpPr>
            <a:spLocks noGrp="1"/>
          </p:cNvSpPr>
          <p:nvPr>
            <p:ph type="ftr" sz="quarter" idx="11"/>
          </p:nvPr>
        </p:nvSpPr>
        <p:spPr/>
        <p:txBody>
          <a:bodyPr/>
          <a:lstStyle/>
          <a:p>
            <a:r>
              <a:rPr lang="en-US"/>
              <a:t>JG/ SAMP</a:t>
            </a:r>
            <a:endParaRPr lang="en-US" dirty="0"/>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dirty="0"/>
          </a:p>
        </p:txBody>
      </p:sp>
      <p:sp>
        <p:nvSpPr>
          <p:cNvPr id="6" name="Rectangle 5"/>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cu screen b31b1b.psd"/>
          <p:cNvPicPr>
            <a:picLocks noChangeAspect="1"/>
          </p:cNvPicPr>
          <p:nvPr userDrawn="1"/>
        </p:nvPicPr>
        <p:blipFill rotWithShape="1">
          <a:blip r:embed="rId2" cstate="print">
            <a:extLst>
              <a:ext uri="{28A0092B-C50C-407E-A947-70E740481C1C}">
                <a14:useLocalDpi xmlns:a14="http://schemas.microsoft.com/office/drawing/2010/main" val="0"/>
              </a:ext>
            </a:extLst>
          </a:blip>
          <a:srcRect r="70374"/>
          <a:stretch/>
        </p:blipFill>
        <p:spPr>
          <a:xfrm>
            <a:off x="182033" y="402168"/>
            <a:ext cx="1384300" cy="1267968"/>
          </a:xfrm>
          <a:prstGeom prst="rect">
            <a:avLst/>
          </a:prstGeom>
        </p:spPr>
      </p:pic>
      <p:pic>
        <p:nvPicPr>
          <p:cNvPr id="9" name="Picture 8" descr="campus.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813844"/>
            <a:ext cx="9144000" cy="3044156"/>
          </a:xfrm>
          <a:prstGeom prst="rect">
            <a:avLst/>
          </a:prstGeom>
        </p:spPr>
      </p:pic>
      <p:sp>
        <p:nvSpPr>
          <p:cNvPr id="10" name="Text Placeholder 13"/>
          <p:cNvSpPr>
            <a:spLocks noGrp="1"/>
          </p:cNvSpPr>
          <p:nvPr>
            <p:ph type="body" sz="quarter" idx="13"/>
          </p:nvPr>
        </p:nvSpPr>
        <p:spPr>
          <a:xfrm>
            <a:off x="0" y="1219200"/>
            <a:ext cx="9144000" cy="1905001"/>
          </a:xfrm>
        </p:spPr>
        <p:txBody>
          <a:bodyPr>
            <a:normAutofit/>
          </a:bodyPr>
          <a:lstStyle>
            <a:lvl1pPr marL="0" indent="0" algn="ctr">
              <a:buNone/>
              <a:defRPr sz="3000">
                <a:solidFill>
                  <a:schemeClr val="accent2"/>
                </a:solidFill>
              </a:defRPr>
            </a:lvl1pPr>
          </a:lstStyle>
          <a:p>
            <a:pPr lvl="0"/>
            <a:endParaRPr lang="en-US" dirty="0"/>
          </a:p>
        </p:txBody>
      </p:sp>
      <p:sp>
        <p:nvSpPr>
          <p:cNvPr id="11" name="Title 15"/>
          <p:cNvSpPr>
            <a:spLocks noGrp="1"/>
          </p:cNvSpPr>
          <p:nvPr>
            <p:ph type="title"/>
          </p:nvPr>
        </p:nvSpPr>
        <p:spPr>
          <a:xfrm>
            <a:off x="0" y="763091"/>
            <a:ext cx="9144000" cy="456109"/>
          </a:xfrm>
        </p:spPr>
        <p:txBody>
          <a:bodyPr>
            <a:noAutofit/>
          </a:bodyPr>
          <a:lstStyle>
            <a:lvl1pPr>
              <a:defRPr sz="2400" b="0" baseline="0">
                <a:solidFill>
                  <a:schemeClr val="accent3"/>
                </a:solidFill>
                <a:latin typeface="+mj-lt"/>
              </a:defRPr>
            </a:lvl1pPr>
          </a:lstStyle>
          <a:p>
            <a:endParaRPr lang="en-US" sz="2800" dirty="0">
              <a:solidFill>
                <a:srgbClr val="A7998B"/>
              </a:solidFill>
              <a:latin typeface="+mj-lt"/>
              <a:cs typeface="Helvetica"/>
            </a:endParaRPr>
          </a:p>
        </p:txBody>
      </p:sp>
    </p:spTree>
    <p:extLst>
      <p:ext uri="{BB962C8B-B14F-4D97-AF65-F5344CB8AC3E}">
        <p14:creationId xmlns:p14="http://schemas.microsoft.com/office/powerpoint/2010/main" val="20377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10.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222885"/>
          </a:xfrm>
          <a:custGeom>
            <a:avLst/>
            <a:gdLst/>
            <a:ahLst/>
            <a:cxnLst/>
            <a:rect l="l" t="t" r="r" b="b"/>
            <a:pathLst>
              <a:path w="9144000" h="222885">
                <a:moveTo>
                  <a:pt x="0" y="222504"/>
                </a:moveTo>
                <a:lnTo>
                  <a:pt x="9144000" y="222504"/>
                </a:lnTo>
                <a:lnTo>
                  <a:pt x="9144000" y="0"/>
                </a:lnTo>
                <a:lnTo>
                  <a:pt x="0" y="0"/>
                </a:lnTo>
                <a:lnTo>
                  <a:pt x="0" y="222504"/>
                </a:lnTo>
                <a:close/>
              </a:path>
            </a:pathLst>
          </a:custGeom>
          <a:solidFill>
            <a:srgbClr val="B21A1A"/>
          </a:solidFill>
        </p:spPr>
        <p:txBody>
          <a:bodyPr wrap="square" lIns="0" tIns="0" rIns="0" bIns="0" rtlCol="0"/>
          <a:lstStyle/>
          <a:p>
            <a:endParaRPr/>
          </a:p>
        </p:txBody>
      </p:sp>
      <p:sp>
        <p:nvSpPr>
          <p:cNvPr id="17" name="bk object 17"/>
          <p:cNvSpPr/>
          <p:nvPr/>
        </p:nvSpPr>
        <p:spPr>
          <a:xfrm>
            <a:off x="3864864" y="0"/>
            <a:ext cx="1380743" cy="370331"/>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155702" y="324853"/>
            <a:ext cx="8832595" cy="513080"/>
          </a:xfrm>
          <a:prstGeom prst="rect">
            <a:avLst/>
          </a:prstGeom>
        </p:spPr>
        <p:txBody>
          <a:bodyPr wrap="square" lIns="0" tIns="0" rIns="0" bIns="0">
            <a:spAutoFit/>
          </a:bodyPr>
          <a:lstStyle>
            <a:lvl1pPr>
              <a:defRPr sz="3200" b="0" i="0">
                <a:solidFill>
                  <a:srgbClr val="A2998B"/>
                </a:solidFill>
                <a:latin typeface="Arial"/>
                <a:cs typeface="Arial"/>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r>
              <a:rPr lang="en-US"/>
              <a:t>JG/ SAMP</a:t>
            </a:r>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r>
              <a:rPr lang="en-US"/>
              <a:t>1/28/2021</a:t>
            </a: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88" r:id="rId1"/>
    <p:sldLayoutId id="2147483662" r:id="rId2"/>
    <p:sldLayoutId id="2147483663" r:id="rId3"/>
    <p:sldLayoutId id="2147483687" r:id="rId4"/>
    <p:sldLayoutId id="2147483689" r:id="rId5"/>
    <p:sldLayoutId id="2147483692"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1/28/2021</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JG/ SAMP</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15554C-9387-4378-80C2-5F7076CAC952}" type="slidenum">
              <a:rPr lang="en-US" smtClean="0"/>
              <a:t>‹#›</a:t>
            </a:fld>
            <a:endParaRPr lang="en-US" dirty="0"/>
          </a:p>
        </p:txBody>
      </p:sp>
    </p:spTree>
    <p:extLst>
      <p:ext uri="{BB962C8B-B14F-4D97-AF65-F5344CB8AC3E}">
        <p14:creationId xmlns:p14="http://schemas.microsoft.com/office/powerpoint/2010/main" val="395650929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3200" kern="1200">
          <a:solidFill>
            <a:schemeClr val="accent3"/>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accent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accent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78925"/>
            </a:gs>
            <a:gs pos="50000">
              <a:srgbClr val="D54209"/>
            </a:gs>
            <a:gs pos="100000">
              <a:srgbClr val="8D0000"/>
            </a:gs>
          </a:gsLst>
          <a:lin ang="2520000"/>
        </a:gradFill>
        <a:effectLst/>
      </p:bgPr>
    </p:bg>
    <p:spTree>
      <p:nvGrpSpPr>
        <p:cNvPr id="1" name=""/>
        <p:cNvGrpSpPr/>
        <p:nvPr/>
      </p:nvGrpSpPr>
      <p:grpSpPr>
        <a:xfrm>
          <a:off x="0" y="0"/>
          <a:ext cx="0" cy="0"/>
          <a:chOff x="0" y="0"/>
          <a:chExt cx="0" cy="0"/>
        </a:xfrm>
      </p:grpSpPr>
      <p:pic>
        <p:nvPicPr>
          <p:cNvPr id="1026" name="Picture 3" descr="C:\Users\James\Desktop\msft\Berlin\build Assets\hashOverlaySD-FullResolve.png">
            <a:extLst>
              <a:ext uri="{FF2B5EF4-FFF2-40B4-BE49-F238E27FC236}">
                <a16:creationId xmlns:a16="http://schemas.microsoft.com/office/drawing/2014/main" id="{5DEDE800-FA28-4C67-B3BC-55EEE845D55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B169917D-9BE0-433A-99A1-BE2E29A27059}"/>
              </a:ext>
            </a:extLst>
          </p:cNvPr>
          <p:cNvSpPr>
            <a:spLocks noGrp="1" noChangeArrowheads="1"/>
          </p:cNvSpPr>
          <p:nvPr>
            <p:ph type="title"/>
          </p:nvPr>
        </p:nvSpPr>
        <p:spPr bwMode="auto">
          <a:xfrm>
            <a:off x="531813" y="752475"/>
            <a:ext cx="68961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6D80489B-1955-4654-BAC0-76E0B04B1A04}"/>
              </a:ext>
            </a:extLst>
          </p:cNvPr>
          <p:cNvSpPr>
            <a:spLocks noGrp="1" noChangeArrowheads="1"/>
          </p:cNvSpPr>
          <p:nvPr>
            <p:ph type="body" idx="1"/>
          </p:nvPr>
        </p:nvSpPr>
        <p:spPr bwMode="auto">
          <a:xfrm>
            <a:off x="533400" y="2336800"/>
            <a:ext cx="6888163"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E093EF8-B612-429C-A9C5-2346F003EACB}"/>
              </a:ext>
            </a:extLst>
          </p:cNvPr>
          <p:cNvSpPr>
            <a:spLocks noGrp="1"/>
          </p:cNvSpPr>
          <p:nvPr>
            <p:ph type="dt" sz="half" idx="2"/>
          </p:nvPr>
        </p:nvSpPr>
        <p:spPr>
          <a:xfrm>
            <a:off x="5367338" y="5935663"/>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05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9465DB68-DDEF-4B7A-B54D-F91FF661804C}"/>
              </a:ext>
            </a:extLst>
          </p:cNvPr>
          <p:cNvSpPr>
            <a:spLocks noGrp="1"/>
          </p:cNvSpPr>
          <p:nvPr>
            <p:ph type="ftr" sz="quarter" idx="3"/>
          </p:nvPr>
        </p:nvSpPr>
        <p:spPr>
          <a:xfrm>
            <a:off x="533400" y="5935663"/>
            <a:ext cx="4833938" cy="365125"/>
          </a:xfrm>
          <a:prstGeom prst="rect">
            <a:avLst/>
          </a:prstGeom>
        </p:spPr>
        <p:txBody>
          <a:bodyPr vert="horz" lIns="91440" tIns="45720" rIns="91440" bIns="45720" rtlCol="0" anchor="ctr"/>
          <a:lstStyle>
            <a:lvl1pPr algn="l" eaLnBrk="1" fontAlgn="auto" hangingPunct="1">
              <a:spcBef>
                <a:spcPts val="0"/>
              </a:spcBef>
              <a:spcAft>
                <a:spcPts val="0"/>
              </a:spcAft>
              <a:defRPr sz="105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FB6A061F-3C65-409C-B161-5505EBBFC675}"/>
              </a:ext>
            </a:extLst>
          </p:cNvPr>
          <p:cNvSpPr>
            <a:spLocks noGrp="1"/>
          </p:cNvSpPr>
          <p:nvPr>
            <p:ph type="sldNum" sz="quarter" idx="4"/>
          </p:nvPr>
        </p:nvSpPr>
        <p:spPr>
          <a:xfrm>
            <a:off x="7848600" y="752475"/>
            <a:ext cx="1157288" cy="1092200"/>
          </a:xfrm>
          <a:prstGeom prst="rect">
            <a:avLst/>
          </a:prstGeom>
        </p:spPr>
        <p:txBody>
          <a:bodyPr vert="horz" lIns="91440" tIns="45720" rIns="91440" bIns="45720" rtlCol="0" anchor="ctr"/>
          <a:lstStyle>
            <a:lvl1pPr algn="l" eaLnBrk="1" fontAlgn="auto" hangingPunct="1">
              <a:spcBef>
                <a:spcPts val="0"/>
              </a:spcBef>
              <a:spcAft>
                <a:spcPts val="0"/>
              </a:spcAft>
              <a:defRPr sz="3600">
                <a:solidFill>
                  <a:schemeClr val="tx1">
                    <a:tint val="75000"/>
                  </a:schemeClr>
                </a:solidFill>
                <a:latin typeface="+mn-lt"/>
              </a:defRPr>
            </a:lvl1pPr>
          </a:lstStyle>
          <a:p>
            <a:pPr>
              <a:defRPr/>
            </a:pPr>
            <a:fld id="{D444140A-8C9E-40E9-98DF-5F1C80E0258B}" type="slidenum">
              <a:rPr lang="en-US" altLang="en-US"/>
              <a:pPr>
                <a:defRPr/>
              </a:pPr>
              <a:t>‹#›</a:t>
            </a:fld>
            <a:endParaRPr lang="en-US" altLang="en-US"/>
          </a:p>
        </p:txBody>
      </p:sp>
    </p:spTree>
    <p:extLst>
      <p:ext uri="{BB962C8B-B14F-4D97-AF65-F5344CB8AC3E}">
        <p14:creationId xmlns:p14="http://schemas.microsoft.com/office/powerpoint/2010/main" val="677976026"/>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Lst>
  <p:txStyles>
    <p:titleStyle>
      <a:lvl1pPr algn="l" rtl="0" eaLnBrk="0" fontAlgn="base" hangingPunct="0">
        <a:lnSpc>
          <a:spcPct val="90000"/>
        </a:lnSpc>
        <a:spcBef>
          <a:spcPct val="0"/>
        </a:spcBef>
        <a:spcAft>
          <a:spcPct val="0"/>
        </a:spcAft>
        <a:defRPr sz="3600" kern="1200">
          <a:solidFill>
            <a:schemeClr val="tx1"/>
          </a:solidFill>
          <a:latin typeface="+mj-lt"/>
          <a:ea typeface="+mj-ea"/>
          <a:cs typeface="+mj-cs"/>
        </a:defRPr>
      </a:lvl1pPr>
      <a:lvl2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2pPr>
      <a:lvl3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3pPr>
      <a:lvl4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4pPr>
      <a:lvl5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5pPr>
      <a:lvl6pPr marL="457200" algn="l" rtl="0" fontAlgn="base">
        <a:lnSpc>
          <a:spcPct val="90000"/>
        </a:lnSpc>
        <a:spcBef>
          <a:spcPct val="0"/>
        </a:spcBef>
        <a:spcAft>
          <a:spcPct val="0"/>
        </a:spcAft>
        <a:defRPr sz="3600">
          <a:solidFill>
            <a:schemeClr val="tx1"/>
          </a:solidFill>
          <a:latin typeface="Trebuchet MS" panose="020B0603020202020204" pitchFamily="34" charset="0"/>
        </a:defRPr>
      </a:lvl6pPr>
      <a:lvl7pPr marL="914400" algn="l" rtl="0" fontAlgn="base">
        <a:lnSpc>
          <a:spcPct val="90000"/>
        </a:lnSpc>
        <a:spcBef>
          <a:spcPct val="0"/>
        </a:spcBef>
        <a:spcAft>
          <a:spcPct val="0"/>
        </a:spcAft>
        <a:defRPr sz="3600">
          <a:solidFill>
            <a:schemeClr val="tx1"/>
          </a:solidFill>
          <a:latin typeface="Trebuchet MS" panose="020B0603020202020204" pitchFamily="34" charset="0"/>
        </a:defRPr>
      </a:lvl7pPr>
      <a:lvl8pPr marL="1371600" algn="l" rtl="0" fontAlgn="base">
        <a:lnSpc>
          <a:spcPct val="90000"/>
        </a:lnSpc>
        <a:spcBef>
          <a:spcPct val="0"/>
        </a:spcBef>
        <a:spcAft>
          <a:spcPct val="0"/>
        </a:spcAft>
        <a:defRPr sz="3600">
          <a:solidFill>
            <a:schemeClr val="tx1"/>
          </a:solidFill>
          <a:latin typeface="Trebuchet MS" panose="020B0603020202020204" pitchFamily="34" charset="0"/>
        </a:defRPr>
      </a:lvl8pPr>
      <a:lvl9pPr marL="1828800" algn="l" rtl="0" fontAlgn="base">
        <a:lnSpc>
          <a:spcPct val="90000"/>
        </a:lnSpc>
        <a:spcBef>
          <a:spcPct val="0"/>
        </a:spcBef>
        <a:spcAft>
          <a:spcPct val="0"/>
        </a:spcAft>
        <a:defRPr sz="3600">
          <a:solidFill>
            <a:schemeClr val="tx1"/>
          </a:solidFill>
          <a:latin typeface="Trebuchet MS" panose="020B0603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27A1A4-6F6B-084F-8FE8-E961EF87FC2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FF99D5-CD4A-084B-99C1-6234DA5CBAA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ADA58B-CE11-6745-989B-3CEF135BDA0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0601E4-3F87-485E-BCF1-0932C51EED9D}" type="datetimeFigureOut">
              <a:rPr lang="en-US" smtClean="0"/>
              <a:t>9/22/2021</a:t>
            </a:fld>
            <a:endParaRPr lang="en-US"/>
          </a:p>
        </p:txBody>
      </p:sp>
      <p:sp>
        <p:nvSpPr>
          <p:cNvPr id="5" name="Footer Placeholder 4">
            <a:extLst>
              <a:ext uri="{FF2B5EF4-FFF2-40B4-BE49-F238E27FC236}">
                <a16:creationId xmlns:a16="http://schemas.microsoft.com/office/drawing/2014/main" id="{2DCC3045-DBC6-7346-8E1D-698B4F03F66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E145C8-6C14-CE4A-AD66-D90F6DE8732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15554C-9387-4378-80C2-5F7076CAC952}" type="slidenum">
              <a:rPr lang="en-US" smtClean="0"/>
              <a:t>‹#›</a:t>
            </a:fld>
            <a:endParaRPr lang="en-US"/>
          </a:p>
        </p:txBody>
      </p:sp>
    </p:spTree>
    <p:extLst>
      <p:ext uri="{BB962C8B-B14F-4D97-AF65-F5344CB8AC3E}">
        <p14:creationId xmlns:p14="http://schemas.microsoft.com/office/powerpoint/2010/main" val="192362146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99D159-BAC3-463D-8040-A43081532F7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C3C00A-D666-4A10-B7F5-F9075838DFC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843CC-9382-4EBF-985F-F3B1328B4BA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33CAC29-66F3-4A32-8E2C-40AEA5E8CDF3}" type="datetime1">
              <a:rPr lang="en-US" smtClean="0"/>
              <a:t>9/22/2021</a:t>
            </a:fld>
            <a:endParaRPr lang="en-US" dirty="0"/>
          </a:p>
        </p:txBody>
      </p:sp>
      <p:sp>
        <p:nvSpPr>
          <p:cNvPr id="5" name="Footer Placeholder 4">
            <a:extLst>
              <a:ext uri="{FF2B5EF4-FFF2-40B4-BE49-F238E27FC236}">
                <a16:creationId xmlns:a16="http://schemas.microsoft.com/office/drawing/2014/main" id="{7F56C38C-9A95-493D-92DB-655BA0E1C68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Compliance and Risk Services </a:t>
            </a:r>
          </a:p>
        </p:txBody>
      </p:sp>
      <p:sp>
        <p:nvSpPr>
          <p:cNvPr id="6" name="Slide Number Placeholder 5">
            <a:extLst>
              <a:ext uri="{FF2B5EF4-FFF2-40B4-BE49-F238E27FC236}">
                <a16:creationId xmlns:a16="http://schemas.microsoft.com/office/drawing/2014/main" id="{B2AC2E71-E69E-4319-8DC3-AC8511D6D75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293F4FC-CA50-4A9A-81E6-B7890B728F4E}" type="slidenum">
              <a:rPr lang="en-US" smtClean="0"/>
              <a:t>‹#›</a:t>
            </a:fld>
            <a:endParaRPr lang="en-US" dirty="0"/>
          </a:p>
        </p:txBody>
      </p:sp>
    </p:spTree>
    <p:extLst>
      <p:ext uri="{BB962C8B-B14F-4D97-AF65-F5344CB8AC3E}">
        <p14:creationId xmlns:p14="http://schemas.microsoft.com/office/powerpoint/2010/main" val="263262532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35.jpeg"/><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8" Type="http://schemas.openxmlformats.org/officeDocument/2006/relationships/hyperlink" Target="https://hr.cornell.edu/benefits-pay/leaves-disability/disability-accommodations" TargetMode="External"/><Relationship Id="rId3" Type="http://schemas.openxmlformats.org/officeDocument/2006/relationships/image" Target="../media/image25.png"/><Relationship Id="rId7" Type="http://schemas.openxmlformats.org/officeDocument/2006/relationships/hyperlink" Target="https://covid.cornell.edu/prevention/face-coverings/" TargetMode="External"/><Relationship Id="rId2" Type="http://schemas.openxmlformats.org/officeDocument/2006/relationships/notesSlide" Target="../notesSlides/notesSlide8.xml"/><Relationship Id="rId1" Type="http://schemas.openxmlformats.org/officeDocument/2006/relationships/slideLayout" Target="../slideLayouts/slideLayout52.xml"/><Relationship Id="rId6" Type="http://schemas.openxmlformats.org/officeDocument/2006/relationships/hyperlink" Target="https://dailycheck.cornell.edu/" TargetMode="External"/><Relationship Id="rId5" Type="http://schemas.openxmlformats.org/officeDocument/2006/relationships/hyperlink" Target="https://cornell.sabacloud.com/Saba/Web_spf/NA1PRD0089/app/me/learningeventdetail/cours000000000028920?regId=regdw000000000525005&amp;returnurl=common%2Fsearchresults%2FEHS%202021%2FLEARNINGEVENT,OFFERINGTEMPLATE,CERTIFICATION,CURRICULUM,OFFERING,PACKAGE,LXPCONTENT,LEARNINGPATHWAY" TargetMode="Externa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7162" y="1760464"/>
            <a:ext cx="6527038" cy="997068"/>
          </a:xfrm>
          <a:prstGeom prst="rect">
            <a:avLst/>
          </a:prstGeom>
        </p:spPr>
        <p:txBody>
          <a:bodyPr vert="horz" wrap="square" lIns="0" tIns="12065" rIns="0" bIns="0" rtlCol="0">
            <a:spAutoFit/>
          </a:bodyPr>
          <a:lstStyle/>
          <a:p>
            <a:pPr marL="12700" marR="5080">
              <a:lnSpc>
                <a:spcPct val="100000"/>
              </a:lnSpc>
              <a:spcBef>
                <a:spcPts val="95"/>
              </a:spcBef>
            </a:pPr>
            <a:r>
              <a:rPr sz="3200" b="1" spc="-15" dirty="0">
                <a:solidFill>
                  <a:srgbClr val="FFFFFF"/>
                </a:solidFill>
                <a:latin typeface="Arial" panose="020B0604020202020204" pitchFamily="34" charset="0"/>
                <a:cs typeface="Arial" panose="020B0604020202020204" pitchFamily="34" charset="0"/>
              </a:rPr>
              <a:t>Project </a:t>
            </a:r>
            <a:r>
              <a:rPr sz="3200" b="1" spc="-10" dirty="0">
                <a:solidFill>
                  <a:srgbClr val="FFFFFF"/>
                </a:solidFill>
                <a:latin typeface="Arial" panose="020B0604020202020204" pitchFamily="34" charset="0"/>
                <a:cs typeface="Arial" panose="020B0604020202020204" pitchFamily="34" charset="0"/>
              </a:rPr>
              <a:t>Management </a:t>
            </a:r>
            <a:r>
              <a:rPr sz="3200" b="1" spc="-5" dirty="0">
                <a:solidFill>
                  <a:srgbClr val="FFFFFF"/>
                </a:solidFill>
                <a:latin typeface="Arial" panose="020B0604020202020204" pitchFamily="34" charset="0"/>
                <a:cs typeface="Arial" panose="020B0604020202020204" pitchFamily="34" charset="0"/>
              </a:rPr>
              <a:t>–  </a:t>
            </a:r>
            <a:r>
              <a:rPr sz="3200" b="1" spc="-20" dirty="0">
                <a:solidFill>
                  <a:srgbClr val="FFFFFF"/>
                </a:solidFill>
                <a:latin typeface="Arial" panose="020B0604020202020204" pitchFamily="34" charset="0"/>
                <a:cs typeface="Arial" panose="020B0604020202020204" pitchFamily="34" charset="0"/>
              </a:rPr>
              <a:t>Professional </a:t>
            </a:r>
            <a:r>
              <a:rPr sz="3200" b="1" spc="-15" dirty="0">
                <a:solidFill>
                  <a:srgbClr val="FFFFFF"/>
                </a:solidFill>
                <a:latin typeface="Arial" panose="020B0604020202020204" pitchFamily="34" charset="0"/>
                <a:cs typeface="Arial" panose="020B0604020202020204" pitchFamily="34" charset="0"/>
              </a:rPr>
              <a:t>Development</a:t>
            </a:r>
            <a:r>
              <a:rPr sz="3200" b="1" spc="80" dirty="0">
                <a:solidFill>
                  <a:srgbClr val="FFFFFF"/>
                </a:solidFill>
                <a:latin typeface="Arial" panose="020B0604020202020204" pitchFamily="34" charset="0"/>
                <a:cs typeface="Arial" panose="020B0604020202020204" pitchFamily="34" charset="0"/>
              </a:rPr>
              <a:t> </a:t>
            </a:r>
            <a:r>
              <a:rPr sz="3200" b="1" spc="-5" dirty="0">
                <a:solidFill>
                  <a:srgbClr val="FFFFFF"/>
                </a:solidFill>
                <a:latin typeface="Arial" panose="020B0604020202020204" pitchFamily="34" charset="0"/>
                <a:cs typeface="Arial" panose="020B0604020202020204" pitchFamily="34" charset="0"/>
              </a:rPr>
              <a:t>Series</a:t>
            </a:r>
            <a:endParaRPr sz="3200" b="1" dirty="0">
              <a:latin typeface="Arial" panose="020B0604020202020204" pitchFamily="34" charset="0"/>
              <a:cs typeface="Arial" panose="020B0604020202020204" pitchFamily="34" charset="0"/>
            </a:endParaRPr>
          </a:p>
        </p:txBody>
      </p:sp>
      <p:sp>
        <p:nvSpPr>
          <p:cNvPr id="3" name="object 3"/>
          <p:cNvSpPr txBox="1"/>
          <p:nvPr/>
        </p:nvSpPr>
        <p:spPr>
          <a:xfrm>
            <a:off x="407162" y="3086100"/>
            <a:ext cx="6069838" cy="1529329"/>
          </a:xfrm>
          <a:prstGeom prst="rect">
            <a:avLst/>
          </a:prstGeom>
        </p:spPr>
        <p:txBody>
          <a:bodyPr vert="horz" wrap="square" lIns="0" tIns="12700" rIns="0" bIns="0" rtlCol="0">
            <a:spAutoFit/>
          </a:bodyPr>
          <a:lstStyle/>
          <a:p>
            <a:pPr marL="12700" marR="5080">
              <a:lnSpc>
                <a:spcPct val="120000"/>
              </a:lnSpc>
              <a:spcBef>
                <a:spcPts val="100"/>
              </a:spcBef>
            </a:pPr>
            <a:r>
              <a:rPr sz="2800" spc="-15" dirty="0">
                <a:solidFill>
                  <a:srgbClr val="FFFFFF"/>
                </a:solidFill>
                <a:latin typeface="Arial" panose="020B0604020202020204" pitchFamily="34" charset="0"/>
                <a:cs typeface="Arial" panose="020B0604020202020204" pitchFamily="34" charset="0"/>
              </a:rPr>
              <a:t>Facilities </a:t>
            </a:r>
            <a:r>
              <a:rPr sz="2800" spc="-5" dirty="0">
                <a:solidFill>
                  <a:srgbClr val="FFFFFF"/>
                </a:solidFill>
                <a:latin typeface="Arial" panose="020B0604020202020204" pitchFamily="34" charset="0"/>
                <a:cs typeface="Arial" panose="020B0604020202020204" pitchFamily="34" charset="0"/>
              </a:rPr>
              <a:t>and Campus </a:t>
            </a:r>
            <a:r>
              <a:rPr sz="2800" dirty="0">
                <a:solidFill>
                  <a:srgbClr val="FFFFFF"/>
                </a:solidFill>
                <a:latin typeface="Arial" panose="020B0604020202020204" pitchFamily="34" charset="0"/>
                <a:cs typeface="Arial" panose="020B0604020202020204" pitchFamily="34" charset="0"/>
              </a:rPr>
              <a:t>Services  </a:t>
            </a:r>
            <a:r>
              <a:rPr sz="2800" spc="-5" dirty="0">
                <a:solidFill>
                  <a:srgbClr val="FFFFFF"/>
                </a:solidFill>
                <a:latin typeface="Arial" panose="020B0604020202020204" pitchFamily="34" charset="0"/>
                <a:cs typeface="Arial" panose="020B0604020202020204" pitchFamily="34" charset="0"/>
              </a:rPr>
              <a:t>Engineering and </a:t>
            </a:r>
            <a:r>
              <a:rPr sz="2800" spc="-10" dirty="0">
                <a:solidFill>
                  <a:srgbClr val="FFFFFF"/>
                </a:solidFill>
                <a:latin typeface="Arial" panose="020B0604020202020204" pitchFamily="34" charset="0"/>
                <a:cs typeface="Arial" panose="020B0604020202020204" pitchFamily="34" charset="0"/>
              </a:rPr>
              <a:t>Project Management  </a:t>
            </a:r>
            <a:endParaRPr lang="en-US" sz="2800" spc="-10" dirty="0">
              <a:solidFill>
                <a:srgbClr val="FFFFFF"/>
              </a:solidFill>
              <a:latin typeface="Arial" panose="020B0604020202020204" pitchFamily="34" charset="0"/>
              <a:cs typeface="Arial" panose="020B0604020202020204" pitchFamily="34" charset="0"/>
            </a:endParaRPr>
          </a:p>
          <a:p>
            <a:pPr marL="12700" marR="5080">
              <a:lnSpc>
                <a:spcPct val="120000"/>
              </a:lnSpc>
              <a:spcBef>
                <a:spcPts val="100"/>
              </a:spcBef>
            </a:pPr>
            <a:r>
              <a:rPr lang="en-US" sz="2800" spc="-5" dirty="0">
                <a:solidFill>
                  <a:srgbClr val="FFFFFF"/>
                </a:solidFill>
                <a:latin typeface="Arial" panose="020B0604020202020204" pitchFamily="34" charset="0"/>
                <a:cs typeface="Arial" panose="020B0604020202020204" pitchFamily="34" charset="0"/>
              </a:rPr>
              <a:t>September 22, 2021</a:t>
            </a:r>
            <a:endParaRPr sz="28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6A644BB-4036-41CA-98A1-282F8E05D3EB}"/>
              </a:ext>
            </a:extLst>
          </p:cNvPr>
          <p:cNvSpPr>
            <a:spLocks noGrp="1"/>
          </p:cNvSpPr>
          <p:nvPr>
            <p:ph type="sldNum" sz="quarter" idx="7"/>
          </p:nvPr>
        </p:nvSpPr>
        <p:spPr>
          <a:xfrm>
            <a:off x="6583680" y="6377940"/>
            <a:ext cx="2103120" cy="215444"/>
          </a:xfrm>
        </p:spPr>
        <p:txBody>
          <a:bodyPr/>
          <a:lstStyle/>
          <a:p>
            <a:fld id="{B6F15528-21DE-4FAA-801E-634DDDAF4B2B}" type="slidenum">
              <a:rPr lang="en-US" sz="1400" smtClean="0"/>
              <a:t>1</a:t>
            </a:fld>
            <a:endParaRPr lang="en-US"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7A8766-1D21-480B-8A12-EAC111E5701A}"/>
              </a:ext>
            </a:extLst>
          </p:cNvPr>
          <p:cNvSpPr>
            <a:spLocks noGrp="1"/>
          </p:cNvSpPr>
          <p:nvPr>
            <p:ph type="title"/>
          </p:nvPr>
        </p:nvSpPr>
        <p:spPr>
          <a:xfrm>
            <a:off x="2057400" y="2133600"/>
            <a:ext cx="5029200" cy="1562100"/>
          </a:xfrm>
        </p:spPr>
        <p:txBody>
          <a:bodyPr>
            <a:noAutofit/>
          </a:bodyPr>
          <a:lstStyle/>
          <a:p>
            <a:pPr algn="ctr"/>
            <a:r>
              <a:rPr lang="en-US" sz="4400" b="1" dirty="0">
                <a:solidFill>
                  <a:schemeClr val="tx1">
                    <a:lumMod val="85000"/>
                    <a:lumOff val="15000"/>
                  </a:schemeClr>
                </a:solidFill>
              </a:rPr>
              <a:t>Furniture Procurement Presentation</a:t>
            </a:r>
          </a:p>
        </p:txBody>
      </p:sp>
      <p:sp>
        <p:nvSpPr>
          <p:cNvPr id="3" name="Slide Number Placeholder 2">
            <a:extLst>
              <a:ext uri="{FF2B5EF4-FFF2-40B4-BE49-F238E27FC236}">
                <a16:creationId xmlns:a16="http://schemas.microsoft.com/office/drawing/2014/main" id="{0392EEB1-8550-4CCE-8B5D-40AC81DAE8AF}"/>
              </a:ext>
            </a:extLst>
          </p:cNvPr>
          <p:cNvSpPr>
            <a:spLocks noGrp="1"/>
          </p:cNvSpPr>
          <p:nvPr>
            <p:ph type="sldNum" sz="quarter" idx="12"/>
          </p:nvPr>
        </p:nvSpPr>
        <p:spPr>
          <a:xfrm>
            <a:off x="6583680" y="6377940"/>
            <a:ext cx="2103120" cy="184666"/>
          </a:xfrm>
        </p:spPr>
        <p:txBody>
          <a:bodyPr/>
          <a:lstStyle/>
          <a:p>
            <a:fld id="{6315554C-9387-4378-80C2-5F7076CAC952}" type="slidenum">
              <a:rPr lang="en-US" sz="1200" smtClean="0">
                <a:solidFill>
                  <a:prstClr val="black">
                    <a:tint val="75000"/>
                  </a:prstClr>
                </a:solidFill>
              </a:rPr>
              <a:pPr/>
              <a:t>10</a:t>
            </a:fld>
            <a:endParaRPr lang="en-US" sz="1200" dirty="0">
              <a:solidFill>
                <a:prstClr val="black">
                  <a:tint val="75000"/>
                </a:prstClr>
              </a:solidFill>
            </a:endParaRPr>
          </a:p>
        </p:txBody>
      </p:sp>
    </p:spTree>
    <p:extLst>
      <p:ext uri="{BB962C8B-B14F-4D97-AF65-F5344CB8AC3E}">
        <p14:creationId xmlns:p14="http://schemas.microsoft.com/office/powerpoint/2010/main" val="20193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63"/>
          <p:cNvSpPr txBox="1">
            <a:spLocks/>
          </p:cNvSpPr>
          <p:nvPr/>
        </p:nvSpPr>
        <p:spPr>
          <a:xfrm>
            <a:off x="1171100" y="1562100"/>
            <a:ext cx="6801800" cy="3733800"/>
          </a:xfrm>
          <a:prstGeom prst="rect">
            <a:avLst/>
          </a:prstGeom>
        </p:spPr>
        <p:txBody>
          <a:bodyPr spcFirstLastPara="1" vert="horz" wrap="square" lIns="121900" tIns="121900" rIns="121900" bIns="121900" rtlCol="0" anchor="t" anchorCtr="0">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Calibri"/>
                <a:cs typeface="Calibri"/>
                <a:sym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Calibri"/>
                <a:cs typeface="Calibri"/>
                <a:sym typeface="Calibri"/>
              </a:rPr>
              <a:t>Questions?</a:t>
            </a:r>
          </a:p>
        </p:txBody>
      </p:sp>
      <p:sp>
        <p:nvSpPr>
          <p:cNvPr id="2" name="Slide Number Placeholder 1">
            <a:extLst>
              <a:ext uri="{FF2B5EF4-FFF2-40B4-BE49-F238E27FC236}">
                <a16:creationId xmlns:a16="http://schemas.microsoft.com/office/drawing/2014/main" id="{8DD4E1EE-3935-496C-AC3F-EFC79867C4DA}"/>
              </a:ext>
            </a:extLst>
          </p:cNvPr>
          <p:cNvSpPr>
            <a:spLocks noGrp="1"/>
          </p:cNvSpPr>
          <p:nvPr>
            <p:ph type="sldNum" sz="quarter" idx="12"/>
          </p:nvPr>
        </p:nvSpPr>
        <p:spPr/>
        <p:txBody>
          <a:bodyPr/>
          <a:lstStyle/>
          <a:p>
            <a:fld id="{6315554C-9387-4378-80C2-5F7076CAC952}" type="slidenum">
              <a:rPr lang="en-US" smtClean="0"/>
              <a:t>11</a:t>
            </a:fld>
            <a:endParaRPr lang="en-US" dirty="0"/>
          </a:p>
        </p:txBody>
      </p:sp>
    </p:spTree>
    <p:extLst>
      <p:ext uri="{BB962C8B-B14F-4D97-AF65-F5344CB8AC3E}">
        <p14:creationId xmlns:p14="http://schemas.microsoft.com/office/powerpoint/2010/main" val="418500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7A8766-1D21-480B-8A12-EAC111E5701A}"/>
              </a:ext>
            </a:extLst>
          </p:cNvPr>
          <p:cNvSpPr>
            <a:spLocks noGrp="1"/>
          </p:cNvSpPr>
          <p:nvPr>
            <p:ph type="title"/>
          </p:nvPr>
        </p:nvSpPr>
        <p:spPr>
          <a:xfrm>
            <a:off x="2057400" y="1981200"/>
            <a:ext cx="5029200" cy="1562100"/>
          </a:xfrm>
        </p:spPr>
        <p:txBody>
          <a:bodyPr>
            <a:noAutofit/>
          </a:bodyPr>
          <a:lstStyle/>
          <a:p>
            <a:pPr algn="ctr"/>
            <a:r>
              <a:rPr lang="en-US" sz="4400" b="1" dirty="0">
                <a:solidFill>
                  <a:schemeClr val="tx1">
                    <a:lumMod val="85000"/>
                    <a:lumOff val="15000"/>
                  </a:schemeClr>
                </a:solidFill>
              </a:rPr>
              <a:t>CARE</a:t>
            </a:r>
            <a:br>
              <a:rPr lang="en-US" sz="4400" b="1" dirty="0">
                <a:solidFill>
                  <a:schemeClr val="tx1">
                    <a:lumMod val="85000"/>
                    <a:lumOff val="15000"/>
                  </a:schemeClr>
                </a:solidFill>
              </a:rPr>
            </a:br>
            <a:r>
              <a:rPr lang="en-US" sz="4400" b="1" dirty="0">
                <a:solidFill>
                  <a:schemeClr val="tx1">
                    <a:lumMod val="85000"/>
                    <a:lumOff val="15000"/>
                  </a:schemeClr>
                </a:solidFill>
              </a:rPr>
              <a:t>Presentation</a:t>
            </a:r>
          </a:p>
        </p:txBody>
      </p:sp>
      <p:sp>
        <p:nvSpPr>
          <p:cNvPr id="3" name="Slide Number Placeholder 2">
            <a:extLst>
              <a:ext uri="{FF2B5EF4-FFF2-40B4-BE49-F238E27FC236}">
                <a16:creationId xmlns:a16="http://schemas.microsoft.com/office/drawing/2014/main" id="{0392EEB1-8550-4CCE-8B5D-40AC81DAE8AF}"/>
              </a:ext>
            </a:extLst>
          </p:cNvPr>
          <p:cNvSpPr>
            <a:spLocks noGrp="1"/>
          </p:cNvSpPr>
          <p:nvPr>
            <p:ph type="sldNum" sz="quarter" idx="12"/>
          </p:nvPr>
        </p:nvSpPr>
        <p:spPr>
          <a:xfrm>
            <a:off x="6583680" y="6377940"/>
            <a:ext cx="2103120" cy="184666"/>
          </a:xfrm>
        </p:spPr>
        <p:txBody>
          <a:bodyPr/>
          <a:lstStyle/>
          <a:p>
            <a:fld id="{6315554C-9387-4378-80C2-5F7076CAC952}" type="slidenum">
              <a:rPr lang="en-US" sz="1200" smtClean="0">
                <a:solidFill>
                  <a:prstClr val="black">
                    <a:tint val="75000"/>
                  </a:prstClr>
                </a:solidFill>
              </a:rPr>
              <a:pPr/>
              <a:t>12</a:t>
            </a:fld>
            <a:endParaRPr lang="en-US" sz="1200" dirty="0">
              <a:solidFill>
                <a:prstClr val="black">
                  <a:tint val="75000"/>
                </a:prstClr>
              </a:solidFill>
            </a:endParaRPr>
          </a:p>
        </p:txBody>
      </p:sp>
    </p:spTree>
    <p:extLst>
      <p:ext uri="{BB962C8B-B14F-4D97-AF65-F5344CB8AC3E}">
        <p14:creationId xmlns:p14="http://schemas.microsoft.com/office/powerpoint/2010/main" val="36077118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a:extLst>
              <a:ext uri="{FF2B5EF4-FFF2-40B4-BE49-F238E27FC236}">
                <a16:creationId xmlns:a16="http://schemas.microsoft.com/office/drawing/2014/main" id="{310187E0-AAB7-4486-9317-52C960834CF5}"/>
              </a:ext>
            </a:extLst>
          </p:cNvPr>
          <p:cNvSpPr>
            <a:spLocks noGrp="1" noChangeArrowheads="1"/>
          </p:cNvSpPr>
          <p:nvPr>
            <p:ph type="ctrTitle"/>
          </p:nvPr>
        </p:nvSpPr>
        <p:spPr>
          <a:xfrm>
            <a:off x="509588" y="2733675"/>
            <a:ext cx="6070600" cy="1373188"/>
          </a:xfrm>
        </p:spPr>
        <p:txBody>
          <a:bodyPr/>
          <a:lstStyle/>
          <a:p>
            <a:pPr eaLnBrk="1" hangingPunct="1"/>
            <a:r>
              <a:rPr lang="en-US" altLang="en-US"/>
              <a:t>PMPD</a:t>
            </a:r>
            <a:br>
              <a:rPr lang="en-US" altLang="en-US"/>
            </a:br>
            <a:r>
              <a:rPr lang="en-US" altLang="en-US"/>
              <a:t>CARE </a:t>
            </a:r>
            <a:r>
              <a:rPr lang="en-US" altLang="en-US" sz="3600"/>
              <a:t>Project Involvement </a:t>
            </a:r>
            <a:endParaRPr lang="en-US" altLang="en-US"/>
          </a:p>
        </p:txBody>
      </p:sp>
      <p:sp>
        <p:nvSpPr>
          <p:cNvPr id="21507" name="Subtitle 4">
            <a:extLst>
              <a:ext uri="{FF2B5EF4-FFF2-40B4-BE49-F238E27FC236}">
                <a16:creationId xmlns:a16="http://schemas.microsoft.com/office/drawing/2014/main" id="{92B1F801-1CC9-4256-921F-C941B85ED801}"/>
              </a:ext>
            </a:extLst>
          </p:cNvPr>
          <p:cNvSpPr>
            <a:spLocks noGrp="1" noChangeArrowheads="1"/>
          </p:cNvSpPr>
          <p:nvPr>
            <p:ph type="subTitle" idx="1"/>
          </p:nvPr>
        </p:nvSpPr>
        <p:spPr>
          <a:xfrm>
            <a:off x="509588" y="4394200"/>
            <a:ext cx="6108700" cy="1117600"/>
          </a:xfrm>
        </p:spPr>
        <p:txBody>
          <a:bodyPr/>
          <a:lstStyle/>
          <a:p>
            <a:pPr eaLnBrk="1" hangingPunct="1"/>
            <a:r>
              <a:rPr lang="en-US" altLang="en-US"/>
              <a:t>Dan Viviano</a:t>
            </a:r>
          </a:p>
          <a:p>
            <a:pPr eaLnBrk="1" hangingPunct="1"/>
            <a:r>
              <a:rPr lang="en-US" altLang="en-US"/>
              <a:t>Assistant Director, Animal Facility Projects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6D41153-4886-46B6-8C53-AB2B49068738}"/>
              </a:ext>
            </a:extLst>
          </p:cNvPr>
          <p:cNvSpPr>
            <a:spLocks noGrp="1" noChangeArrowheads="1"/>
          </p:cNvSpPr>
          <p:nvPr>
            <p:ph type="title"/>
          </p:nvPr>
        </p:nvSpPr>
        <p:spPr/>
        <p:txBody>
          <a:bodyPr/>
          <a:lstStyle/>
          <a:p>
            <a:pPr eaLnBrk="1" hangingPunct="1"/>
            <a:r>
              <a:rPr lang="en-US" altLang="en-US"/>
              <a:t>Physical Plant	</a:t>
            </a:r>
          </a:p>
        </p:txBody>
      </p:sp>
      <p:sp>
        <p:nvSpPr>
          <p:cNvPr id="22531" name="Rectangle 3">
            <a:extLst>
              <a:ext uri="{FF2B5EF4-FFF2-40B4-BE49-F238E27FC236}">
                <a16:creationId xmlns:a16="http://schemas.microsoft.com/office/drawing/2014/main" id="{5C325843-1743-49DC-AB12-B9FB8338328D}"/>
              </a:ext>
            </a:extLst>
          </p:cNvPr>
          <p:cNvSpPr>
            <a:spLocks noGrp="1" noChangeArrowheads="1"/>
          </p:cNvSpPr>
          <p:nvPr>
            <p:ph idx="1"/>
          </p:nvPr>
        </p:nvSpPr>
        <p:spPr/>
        <p:txBody>
          <a:bodyPr/>
          <a:lstStyle/>
          <a:p>
            <a:pPr eaLnBrk="1" hangingPunct="1">
              <a:lnSpc>
                <a:spcPct val="100000"/>
              </a:lnSpc>
            </a:pPr>
            <a:r>
              <a:rPr lang="en-US" altLang="en-US"/>
              <a:t>Building materials should be selected to facilitate efficient and hygienic operation of animal facilities</a:t>
            </a:r>
          </a:p>
          <a:p>
            <a:pPr lvl="1" eaLnBrk="1" hangingPunct="1">
              <a:lnSpc>
                <a:spcPct val="100000"/>
              </a:lnSpc>
            </a:pPr>
            <a:r>
              <a:rPr lang="en-US" altLang="en-US"/>
              <a:t>Durable, moisture-proof, fire-resistant, seamless materials are most desirable for interior surfaces</a:t>
            </a:r>
          </a:p>
          <a:p>
            <a:pPr lvl="1" eaLnBrk="1" hangingPunct="1">
              <a:lnSpc>
                <a:spcPct val="100000"/>
              </a:lnSpc>
            </a:pPr>
            <a:r>
              <a:rPr lang="en-US" altLang="en-US"/>
              <a:t>Surfaces should be highly resistant to the effects of cleaning agents, scrubbing, high-pressure sprays, and impact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9C8344AE-2DD1-4732-B104-6EF95488BDDF}"/>
              </a:ext>
            </a:extLst>
          </p:cNvPr>
          <p:cNvSpPr>
            <a:spLocks noGrp="1" noChangeArrowheads="1"/>
          </p:cNvSpPr>
          <p:nvPr>
            <p:ph type="title"/>
          </p:nvPr>
        </p:nvSpPr>
        <p:spPr>
          <a:xfrm>
            <a:off x="533400" y="752475"/>
            <a:ext cx="6888163" cy="1081088"/>
          </a:xfrm>
        </p:spPr>
        <p:txBody>
          <a:bodyPr/>
          <a:lstStyle/>
          <a:p>
            <a:pPr eaLnBrk="1" hangingPunct="1"/>
            <a:r>
              <a:rPr lang="en-US" altLang="en-US"/>
              <a:t>Construction Guidelines</a:t>
            </a:r>
          </a:p>
        </p:txBody>
      </p:sp>
      <p:sp>
        <p:nvSpPr>
          <p:cNvPr id="23555" name="Rectangle 3">
            <a:extLst>
              <a:ext uri="{FF2B5EF4-FFF2-40B4-BE49-F238E27FC236}">
                <a16:creationId xmlns:a16="http://schemas.microsoft.com/office/drawing/2014/main" id="{7F646C39-56FF-4521-B5E8-DB0656DEBAC8}"/>
              </a:ext>
            </a:extLst>
          </p:cNvPr>
          <p:cNvSpPr>
            <a:spLocks noGrp="1" noChangeArrowheads="1"/>
          </p:cNvSpPr>
          <p:nvPr>
            <p:ph sz="half" idx="1"/>
          </p:nvPr>
        </p:nvSpPr>
        <p:spPr>
          <a:xfrm>
            <a:off x="533400" y="2336800"/>
            <a:ext cx="3357563" cy="3598863"/>
          </a:xfrm>
        </p:spPr>
        <p:txBody>
          <a:bodyPr/>
          <a:lstStyle/>
          <a:p>
            <a:pPr eaLnBrk="1" hangingPunct="1"/>
            <a:r>
              <a:rPr lang="en-US" altLang="en-US"/>
              <a:t>Corridors</a:t>
            </a:r>
          </a:p>
          <a:p>
            <a:pPr eaLnBrk="1" hangingPunct="1"/>
            <a:r>
              <a:rPr lang="en-US" altLang="en-US"/>
              <a:t>Animal-Room Doors</a:t>
            </a:r>
          </a:p>
          <a:p>
            <a:pPr eaLnBrk="1" hangingPunct="1"/>
            <a:r>
              <a:rPr lang="en-US" altLang="en-US"/>
              <a:t>Exterior Windows</a:t>
            </a:r>
          </a:p>
          <a:p>
            <a:pPr eaLnBrk="1" hangingPunct="1"/>
            <a:r>
              <a:rPr lang="en-US" altLang="en-US"/>
              <a:t>Floors</a:t>
            </a:r>
          </a:p>
          <a:p>
            <a:pPr eaLnBrk="1" hangingPunct="1"/>
            <a:r>
              <a:rPr lang="en-US" altLang="en-US"/>
              <a:t>Drainage</a:t>
            </a:r>
          </a:p>
          <a:p>
            <a:pPr eaLnBrk="1" hangingPunct="1"/>
            <a:r>
              <a:rPr lang="en-US" altLang="en-US"/>
              <a:t>Walls</a:t>
            </a:r>
          </a:p>
          <a:p>
            <a:pPr eaLnBrk="1" hangingPunct="1">
              <a:lnSpc>
                <a:spcPct val="100000"/>
              </a:lnSpc>
            </a:pPr>
            <a:r>
              <a:rPr lang="en-US" altLang="en-US"/>
              <a:t>Ceilings</a:t>
            </a:r>
          </a:p>
          <a:p>
            <a:pPr eaLnBrk="1" hangingPunct="1"/>
            <a:endParaRPr lang="en-US" altLang="en-US"/>
          </a:p>
        </p:txBody>
      </p:sp>
      <p:sp>
        <p:nvSpPr>
          <p:cNvPr id="23556" name="Rectangle 4">
            <a:extLst>
              <a:ext uri="{FF2B5EF4-FFF2-40B4-BE49-F238E27FC236}">
                <a16:creationId xmlns:a16="http://schemas.microsoft.com/office/drawing/2014/main" id="{7AD7FD75-64DC-498B-A868-7FC937B0AE6F}"/>
              </a:ext>
            </a:extLst>
          </p:cNvPr>
          <p:cNvSpPr>
            <a:spLocks noGrp="1" noChangeArrowheads="1"/>
          </p:cNvSpPr>
          <p:nvPr>
            <p:ph sz="half" idx="2"/>
          </p:nvPr>
        </p:nvSpPr>
        <p:spPr>
          <a:xfrm>
            <a:off x="4060825" y="2336800"/>
            <a:ext cx="3360738" cy="3598863"/>
          </a:xfrm>
        </p:spPr>
        <p:txBody>
          <a:bodyPr/>
          <a:lstStyle/>
          <a:p>
            <a:pPr eaLnBrk="1" hangingPunct="1"/>
            <a:r>
              <a:rPr lang="en-US" altLang="en-US"/>
              <a:t>Heating, Ventilation, and Air-Conditioning</a:t>
            </a:r>
          </a:p>
          <a:p>
            <a:pPr eaLnBrk="1" hangingPunct="1">
              <a:lnSpc>
                <a:spcPct val="100000"/>
              </a:lnSpc>
            </a:pPr>
            <a:r>
              <a:rPr lang="en-US" altLang="en-US"/>
              <a:t>Power </a:t>
            </a:r>
          </a:p>
          <a:p>
            <a:pPr eaLnBrk="1" hangingPunct="1"/>
            <a:r>
              <a:rPr lang="en-US" altLang="en-US"/>
              <a:t>Lighting</a:t>
            </a:r>
          </a:p>
          <a:p>
            <a:pPr eaLnBrk="1" hangingPunct="1"/>
            <a:r>
              <a:rPr lang="en-US" altLang="en-US"/>
              <a:t>Storage Areas</a:t>
            </a:r>
          </a:p>
          <a:p>
            <a:pPr eaLnBrk="1" hangingPunct="1"/>
            <a:r>
              <a:rPr lang="en-US" altLang="en-US"/>
              <a:t>Noise Control</a:t>
            </a:r>
          </a:p>
          <a:p>
            <a:pPr eaLnBrk="1" hangingPunct="1"/>
            <a:r>
              <a:rPr lang="en-US" altLang="en-US"/>
              <a:t>Facilities for Sanitizing Materials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D044DE0-F8F3-4A7E-8E6B-1EA6A74F8C07}"/>
              </a:ext>
            </a:extLst>
          </p:cNvPr>
          <p:cNvSpPr>
            <a:spLocks noGrp="1" noChangeArrowheads="1"/>
          </p:cNvSpPr>
          <p:nvPr>
            <p:ph type="title"/>
          </p:nvPr>
        </p:nvSpPr>
        <p:spPr/>
        <p:txBody>
          <a:bodyPr/>
          <a:lstStyle/>
          <a:p>
            <a:pPr eaLnBrk="1" hangingPunct="1"/>
            <a:r>
              <a:rPr lang="en-US" altLang="en-US"/>
              <a:t>Corridors</a:t>
            </a:r>
          </a:p>
        </p:txBody>
      </p:sp>
      <p:sp>
        <p:nvSpPr>
          <p:cNvPr id="120835" name="Rectangle 3">
            <a:extLst>
              <a:ext uri="{FF2B5EF4-FFF2-40B4-BE49-F238E27FC236}">
                <a16:creationId xmlns:a16="http://schemas.microsoft.com/office/drawing/2014/main" id="{1ECB06CB-635A-42FF-8708-4F00F7617AD1}"/>
              </a:ext>
            </a:extLst>
          </p:cNvPr>
          <p:cNvSpPr>
            <a:spLocks noGrp="1" noChangeArrowheads="1"/>
          </p:cNvSpPr>
          <p:nvPr>
            <p:ph idx="1"/>
          </p:nvPr>
        </p:nvSpPr>
        <p:spPr/>
        <p:txBody>
          <a:bodyPr rtlCol="0">
            <a:normAutofit lnSpcReduction="10000"/>
          </a:bodyPr>
          <a:lstStyle/>
          <a:p>
            <a:pPr eaLnBrk="1" fontAlgn="auto" hangingPunct="1">
              <a:lnSpc>
                <a:spcPct val="110000"/>
              </a:lnSpc>
              <a:spcAft>
                <a:spcPts val="0"/>
              </a:spcAft>
              <a:defRPr/>
            </a:pPr>
            <a:r>
              <a:rPr lang="en-US" altLang="en-US" dirty="0"/>
              <a:t>Corridors should be wide enough to facilitate the movement of personnel and equipment (6-8 ft)</a:t>
            </a:r>
          </a:p>
          <a:p>
            <a:pPr eaLnBrk="1" fontAlgn="auto" hangingPunct="1">
              <a:spcAft>
                <a:spcPts val="0"/>
              </a:spcAft>
              <a:defRPr/>
            </a:pPr>
            <a:r>
              <a:rPr lang="en-US" altLang="en-US" dirty="0"/>
              <a:t>In corridors leading to high noise areas double door entry or other noise traps should be considered</a:t>
            </a:r>
          </a:p>
          <a:p>
            <a:pPr eaLnBrk="1" fontAlgn="auto" hangingPunct="1">
              <a:spcAft>
                <a:spcPts val="0"/>
              </a:spcAft>
              <a:defRPr/>
            </a:pPr>
            <a:r>
              <a:rPr lang="en-US" altLang="en-US" dirty="0"/>
              <a:t>Wherever possible, water lines, drainpipes, electric-service connections, </a:t>
            </a:r>
            <a:r>
              <a:rPr lang="en-US" altLang="en-US" dirty="0" err="1"/>
              <a:t>etc</a:t>
            </a:r>
            <a:r>
              <a:rPr lang="en-US" altLang="en-US" dirty="0"/>
              <a:t> should be accessible through access panels in corridors outside the animal rooms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272155B3-6266-42AB-B397-0DD3FDA665CC}"/>
              </a:ext>
            </a:extLst>
          </p:cNvPr>
          <p:cNvSpPr>
            <a:spLocks noGrp="1" noChangeArrowheads="1"/>
          </p:cNvSpPr>
          <p:nvPr>
            <p:ph type="title"/>
          </p:nvPr>
        </p:nvSpPr>
        <p:spPr/>
        <p:txBody>
          <a:bodyPr/>
          <a:lstStyle/>
          <a:p>
            <a:pPr eaLnBrk="1" hangingPunct="1"/>
            <a:r>
              <a:rPr lang="en-US" altLang="en-US"/>
              <a:t>Animal Room Doors</a:t>
            </a:r>
          </a:p>
        </p:txBody>
      </p:sp>
      <p:sp>
        <p:nvSpPr>
          <p:cNvPr id="121859" name="Rectangle 3">
            <a:extLst>
              <a:ext uri="{FF2B5EF4-FFF2-40B4-BE49-F238E27FC236}">
                <a16:creationId xmlns:a16="http://schemas.microsoft.com/office/drawing/2014/main" id="{83DB9007-3E44-4743-9FAE-97DB03D47F7C}"/>
              </a:ext>
            </a:extLst>
          </p:cNvPr>
          <p:cNvSpPr>
            <a:spLocks noGrp="1" noChangeArrowheads="1"/>
          </p:cNvSpPr>
          <p:nvPr>
            <p:ph idx="1"/>
          </p:nvPr>
        </p:nvSpPr>
        <p:spPr/>
        <p:txBody>
          <a:bodyPr rtlCol="0">
            <a:normAutofit fontScale="92500" lnSpcReduction="10000"/>
          </a:bodyPr>
          <a:lstStyle/>
          <a:p>
            <a:pPr eaLnBrk="1" fontAlgn="auto" hangingPunct="1">
              <a:lnSpc>
                <a:spcPct val="110000"/>
              </a:lnSpc>
              <a:spcAft>
                <a:spcPts val="0"/>
              </a:spcAft>
              <a:defRPr/>
            </a:pPr>
            <a:r>
              <a:rPr lang="en-US" altLang="en-US" dirty="0"/>
              <a:t>Doors should be large enough to allow the easy passage of racks and equipment (42 x 84 in)</a:t>
            </a:r>
          </a:p>
          <a:p>
            <a:pPr eaLnBrk="1" fontAlgn="auto" hangingPunct="1">
              <a:lnSpc>
                <a:spcPct val="110000"/>
              </a:lnSpc>
              <a:spcAft>
                <a:spcPts val="0"/>
              </a:spcAft>
              <a:defRPr/>
            </a:pPr>
            <a:r>
              <a:rPr lang="en-US" altLang="en-US" dirty="0"/>
              <a:t>Doors should fit tightly within their frames, and both doors and frames should be appropriately sealed to prevent vermin entry or harborage</a:t>
            </a:r>
          </a:p>
          <a:p>
            <a:pPr eaLnBrk="1" fontAlgn="auto" hangingPunct="1">
              <a:lnSpc>
                <a:spcPct val="110000"/>
              </a:lnSpc>
              <a:spcAft>
                <a:spcPts val="0"/>
              </a:spcAft>
              <a:defRPr/>
            </a:pPr>
            <a:r>
              <a:rPr lang="en-US" altLang="en-US" dirty="0"/>
              <a:t>Self-closing doors equipped with recessed or shielded handles, threshold sweeps, and kickplates are usually preferred</a:t>
            </a:r>
          </a:p>
          <a:p>
            <a:pPr eaLnBrk="1" fontAlgn="auto" hangingPunct="1">
              <a:lnSpc>
                <a:spcPct val="110000"/>
              </a:lnSpc>
              <a:spcAft>
                <a:spcPts val="0"/>
              </a:spcAft>
              <a:defRPr/>
            </a:pPr>
            <a:r>
              <a:rPr lang="en-US" altLang="en-US" dirty="0"/>
              <a:t>Room doors should be equipped with locks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A5A0D065-FD80-46F8-808A-7454E975DC1B}"/>
              </a:ext>
            </a:extLst>
          </p:cNvPr>
          <p:cNvSpPr>
            <a:spLocks noGrp="1" noChangeArrowheads="1"/>
          </p:cNvSpPr>
          <p:nvPr>
            <p:ph type="title"/>
          </p:nvPr>
        </p:nvSpPr>
        <p:spPr/>
        <p:txBody>
          <a:bodyPr/>
          <a:lstStyle/>
          <a:p>
            <a:pPr eaLnBrk="1" hangingPunct="1"/>
            <a:r>
              <a:rPr lang="en-US" altLang="en-US"/>
              <a:t>Exterior Windows</a:t>
            </a:r>
          </a:p>
        </p:txBody>
      </p:sp>
      <p:sp>
        <p:nvSpPr>
          <p:cNvPr id="122883" name="Rectangle 3">
            <a:extLst>
              <a:ext uri="{FF2B5EF4-FFF2-40B4-BE49-F238E27FC236}">
                <a16:creationId xmlns:a16="http://schemas.microsoft.com/office/drawing/2014/main" id="{BA3BD80E-9E0E-482C-B6E3-1EFA54CCD50C}"/>
              </a:ext>
            </a:extLst>
          </p:cNvPr>
          <p:cNvSpPr>
            <a:spLocks noGrp="1" noChangeArrowheads="1"/>
          </p:cNvSpPr>
          <p:nvPr>
            <p:ph idx="1"/>
          </p:nvPr>
        </p:nvSpPr>
        <p:spPr>
          <a:xfrm>
            <a:off x="533400" y="2336800"/>
            <a:ext cx="6888163" cy="4140200"/>
          </a:xfrm>
        </p:spPr>
        <p:txBody>
          <a:bodyPr rtlCol="0">
            <a:normAutofit fontScale="85000" lnSpcReduction="10000"/>
          </a:bodyPr>
          <a:lstStyle/>
          <a:p>
            <a:pPr eaLnBrk="1" fontAlgn="auto" hangingPunct="1">
              <a:lnSpc>
                <a:spcPct val="120000"/>
              </a:lnSpc>
              <a:spcAft>
                <a:spcPts val="0"/>
              </a:spcAft>
              <a:defRPr/>
            </a:pPr>
            <a:r>
              <a:rPr lang="en-US" altLang="en-US" sz="2800" dirty="0"/>
              <a:t>Windows are acceptable in some animal rooms and can constitute a type of environmental enrichment for some species</a:t>
            </a:r>
          </a:p>
          <a:p>
            <a:pPr marL="0" indent="0" eaLnBrk="1" fontAlgn="auto" hangingPunct="1">
              <a:lnSpc>
                <a:spcPct val="120000"/>
              </a:lnSpc>
              <a:spcAft>
                <a:spcPts val="0"/>
              </a:spcAft>
              <a:buFont typeface="Arial" panose="020B0604020202020204" pitchFamily="34" charset="0"/>
              <a:buNone/>
              <a:defRPr/>
            </a:pPr>
            <a:r>
              <a:rPr lang="en-US" altLang="en-US" sz="2800" dirty="0"/>
              <a:t> </a:t>
            </a:r>
            <a:endParaRPr lang="en-US" altLang="en-US" sz="1900" dirty="0"/>
          </a:p>
          <a:p>
            <a:pPr lvl="1" eaLnBrk="1" fontAlgn="auto" hangingPunct="1">
              <a:lnSpc>
                <a:spcPct val="120000"/>
              </a:lnSpc>
              <a:spcAft>
                <a:spcPts val="0"/>
              </a:spcAft>
              <a:defRPr/>
            </a:pPr>
            <a:r>
              <a:rPr lang="en-US" altLang="en-US" sz="2600" dirty="0"/>
              <a:t>Nonhuman primates, dogs</a:t>
            </a:r>
          </a:p>
          <a:p>
            <a:pPr marL="457200" lvl="1" indent="0" eaLnBrk="1" fontAlgn="auto" hangingPunct="1">
              <a:lnSpc>
                <a:spcPct val="120000"/>
              </a:lnSpc>
              <a:spcAft>
                <a:spcPts val="0"/>
              </a:spcAft>
              <a:buFont typeface="Arial" panose="020B0604020202020204" pitchFamily="34" charset="0"/>
              <a:buNone/>
              <a:defRPr/>
            </a:pPr>
            <a:endParaRPr lang="en-US" altLang="en-US" sz="1900" dirty="0"/>
          </a:p>
          <a:p>
            <a:pPr eaLnBrk="1" fontAlgn="auto" hangingPunct="1">
              <a:lnSpc>
                <a:spcPct val="120000"/>
              </a:lnSpc>
              <a:spcAft>
                <a:spcPts val="0"/>
              </a:spcAft>
              <a:defRPr/>
            </a:pPr>
            <a:r>
              <a:rPr lang="en-US" altLang="en-US" sz="2800" dirty="0"/>
              <a:t>The effects of windows on temperature, photoperiod control, and security should be considered in design decisions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0B3FE223-8E46-4DD7-BB70-6862BF4F6D0B}"/>
              </a:ext>
            </a:extLst>
          </p:cNvPr>
          <p:cNvSpPr>
            <a:spLocks noGrp="1" noChangeArrowheads="1"/>
          </p:cNvSpPr>
          <p:nvPr>
            <p:ph type="title"/>
          </p:nvPr>
        </p:nvSpPr>
        <p:spPr/>
        <p:txBody>
          <a:bodyPr/>
          <a:lstStyle/>
          <a:p>
            <a:pPr eaLnBrk="1" hangingPunct="1"/>
            <a:r>
              <a:rPr lang="en-US" altLang="en-US"/>
              <a:t>Floors</a:t>
            </a:r>
          </a:p>
        </p:txBody>
      </p:sp>
      <p:sp>
        <p:nvSpPr>
          <p:cNvPr id="27651" name="Rectangle 3">
            <a:extLst>
              <a:ext uri="{FF2B5EF4-FFF2-40B4-BE49-F238E27FC236}">
                <a16:creationId xmlns:a16="http://schemas.microsoft.com/office/drawing/2014/main" id="{C0780499-0F1A-4872-AE8A-ED21AC1585A6}"/>
              </a:ext>
            </a:extLst>
          </p:cNvPr>
          <p:cNvSpPr>
            <a:spLocks noGrp="1" noChangeArrowheads="1"/>
          </p:cNvSpPr>
          <p:nvPr>
            <p:ph idx="1"/>
          </p:nvPr>
        </p:nvSpPr>
        <p:spPr/>
        <p:txBody>
          <a:bodyPr/>
          <a:lstStyle/>
          <a:p>
            <a:pPr eaLnBrk="1" hangingPunct="1">
              <a:lnSpc>
                <a:spcPct val="100000"/>
              </a:lnSpc>
            </a:pPr>
            <a:r>
              <a:rPr lang="en-US" altLang="en-US"/>
              <a:t>Floors should be moisture-resistant, nonabsorbent, impact-resistant, and relatively smooth</a:t>
            </a:r>
          </a:p>
          <a:p>
            <a:pPr eaLnBrk="1" hangingPunct="1"/>
            <a:r>
              <a:rPr lang="en-US" altLang="en-US"/>
              <a:t>Floors should be resistant to the action of urine and other biologic materials, and to the adverse effects of hot water and cleaning agents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20225" y="400910"/>
            <a:ext cx="3503549" cy="566822"/>
          </a:xfrm>
          <a:prstGeom prst="rect">
            <a:avLst/>
          </a:prstGeom>
        </p:spPr>
        <p:txBody>
          <a:bodyPr vert="horz" wrap="square" lIns="0" tIns="12700" rIns="0" bIns="0" rtlCol="0">
            <a:spAutoFit/>
          </a:bodyPr>
          <a:lstStyle/>
          <a:p>
            <a:pPr marL="12700">
              <a:lnSpc>
                <a:spcPct val="100000"/>
              </a:lnSpc>
              <a:spcBef>
                <a:spcPts val="100"/>
              </a:spcBef>
            </a:pPr>
            <a:r>
              <a:rPr sz="3600" b="1" u="sng" spc="-70" dirty="0">
                <a:solidFill>
                  <a:schemeClr val="tx1"/>
                </a:solidFill>
              </a:rPr>
              <a:t>Today’s</a:t>
            </a:r>
            <a:r>
              <a:rPr sz="3600" b="1" u="sng" spc="-280" dirty="0">
                <a:solidFill>
                  <a:schemeClr val="tx1"/>
                </a:solidFill>
              </a:rPr>
              <a:t> </a:t>
            </a:r>
            <a:r>
              <a:rPr sz="3600" b="1" u="sng" dirty="0">
                <a:solidFill>
                  <a:schemeClr val="tx1"/>
                </a:solidFill>
              </a:rPr>
              <a:t>Agenda</a:t>
            </a:r>
          </a:p>
        </p:txBody>
      </p:sp>
      <p:sp>
        <p:nvSpPr>
          <p:cNvPr id="3" name="object 3"/>
          <p:cNvSpPr txBox="1"/>
          <p:nvPr/>
        </p:nvSpPr>
        <p:spPr>
          <a:xfrm>
            <a:off x="152400" y="1065068"/>
            <a:ext cx="8458200" cy="4930324"/>
          </a:xfrm>
          <a:prstGeom prst="rect">
            <a:avLst/>
          </a:prstGeom>
        </p:spPr>
        <p:txBody>
          <a:bodyPr vert="horz" wrap="square" lIns="0" tIns="12700" rIns="0" bIns="0" rtlCol="0">
            <a:spAutoFit/>
          </a:bodyPr>
          <a:lstStyle/>
          <a:p>
            <a:pPr marL="804672" marR="0" lvl="1" indent="-342900" algn="l" defTabSz="914400" rtl="0" eaLnBrk="1" fontAlgn="base" latinLnBrk="0" hangingPunct="1">
              <a:lnSpc>
                <a:spcPct val="150000"/>
              </a:lnSpc>
              <a:spcBef>
                <a:spcPts val="0"/>
              </a:spcBef>
              <a:spcAft>
                <a:spcPts val="0"/>
              </a:spcAft>
              <a:buClrTx/>
              <a:buSzPct val="75000"/>
              <a:buFont typeface="Arial" panose="020B0604020202020204" pitchFamily="34" charset="0"/>
              <a:buChar char="•"/>
              <a:tabLst>
                <a:tab pos="755015" algn="l"/>
                <a:tab pos="755650" algn="l"/>
              </a:tabLst>
              <a:defRPr/>
            </a:pP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E&amp;PM Monthly Updates</a:t>
            </a:r>
          </a:p>
          <a:p>
            <a:pPr marL="1257300" marR="0" lvl="2" indent="-342900" algn="l" defTabSz="914400" rtl="0" eaLnBrk="1" fontAlgn="base" latinLnBrk="0" hangingPunct="1">
              <a:lnSpc>
                <a:spcPct val="150000"/>
              </a:lnSpc>
              <a:spcBef>
                <a:spcPts val="10"/>
              </a:spcBef>
              <a:spcAft>
                <a:spcPts val="0"/>
              </a:spcAft>
              <a:buClrTx/>
              <a:buSzPct val="75000"/>
              <a:buFont typeface="Arial" panose="020B0604020202020204" pitchFamily="34" charset="0"/>
              <a:buChar char="•"/>
              <a:tabLst>
                <a:tab pos="914400" algn="l"/>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Andrew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Magr</a:t>
            </a:r>
            <a:r>
              <a:rPr lang="en-US" sz="2400" b="0" i="0" dirty="0">
                <a:solidFill>
                  <a:srgbClr val="202124"/>
                </a:solidFill>
                <a:effectLst/>
                <a:latin typeface="Arial" panose="020B0604020202020204" pitchFamily="34" charset="0"/>
                <a:cs typeface="Arial" panose="020B0604020202020204" pitchFamily="34" charset="0"/>
              </a:rPr>
              <a:t>é</a:t>
            </a:r>
          </a:p>
          <a:p>
            <a:pPr marL="1257300" marR="0" lvl="2" indent="-342900" algn="l" defTabSz="914400" rtl="0" eaLnBrk="1" fontAlgn="base" latinLnBrk="0" hangingPunct="1">
              <a:lnSpc>
                <a:spcPct val="150000"/>
              </a:lnSpc>
              <a:spcBef>
                <a:spcPts val="10"/>
              </a:spcBef>
              <a:spcAft>
                <a:spcPts val="0"/>
              </a:spcAft>
              <a:buClrTx/>
              <a:buSzPct val="75000"/>
              <a:buFont typeface="Arial" panose="020B0604020202020204" pitchFamily="34" charset="0"/>
              <a:buChar char="•"/>
              <a:tabLst>
                <a:tab pos="914400" algn="l"/>
              </a:tabLst>
              <a:defRPr/>
            </a:pPr>
            <a:r>
              <a:rPr kumimoji="0" lang="en-US" sz="2400" u="none" strike="noStrike" kern="1200" cap="none" spc="0" normalizeH="0" baseline="0" noProof="0" dirty="0">
                <a:ln>
                  <a:noFill/>
                </a:ln>
                <a:solidFill>
                  <a:srgbClr val="202124"/>
                </a:solidFill>
                <a:uLnTx/>
                <a:uFillTx/>
                <a:latin typeface="Arial" panose="020B0604020202020204" pitchFamily="34" charset="0"/>
                <a:cs typeface="Arial" panose="020B0604020202020204" pitchFamily="34" charset="0"/>
              </a:rPr>
              <a:t>Levi </a:t>
            </a:r>
            <a:r>
              <a:rPr lang="en-US" sz="2400" dirty="0">
                <a:solidFill>
                  <a:srgbClr val="202124"/>
                </a:solidFill>
                <a:latin typeface="Arial" panose="020B0604020202020204" pitchFamily="34" charset="0"/>
                <a:cs typeface="Arial" panose="020B0604020202020204" pitchFamily="34" charset="0"/>
              </a:rPr>
              <a:t>Harmon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800100" marR="0" lvl="1" indent="-342900" algn="l" defTabSz="914400" rtl="0" eaLnBrk="1" fontAlgn="base" latinLnBrk="0" hangingPunct="1">
              <a:lnSpc>
                <a:spcPct val="150000"/>
              </a:lnSpc>
              <a:spcBef>
                <a:spcPts val="0"/>
              </a:spcBef>
              <a:spcAft>
                <a:spcPts val="0"/>
              </a:spcAft>
              <a:buClrTx/>
              <a:buSzPct val="75000"/>
              <a:buFont typeface="Arial" panose="020B0604020202020204" pitchFamily="34" charset="0"/>
              <a:buChar char="•"/>
              <a:tabLst>
                <a:tab pos="457200" algn="l"/>
              </a:tabLst>
              <a:defRPr/>
            </a:pP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Furniture Procurement Presentation</a:t>
            </a:r>
            <a:endPar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257300" marR="0" lvl="2" indent="-342900" algn="l" defTabSz="914400" rtl="0" eaLnBrk="1" fontAlgn="base" latinLnBrk="0" hangingPunct="1">
              <a:lnSpc>
                <a:spcPct val="150000"/>
              </a:lnSpc>
              <a:spcBef>
                <a:spcPts val="0"/>
              </a:spcBef>
              <a:spcAft>
                <a:spcPts val="0"/>
              </a:spcAft>
              <a:buClrTx/>
              <a:buSzPct val="75000"/>
              <a:buFont typeface="Arial" panose="020B0604020202020204" pitchFamily="34" charset="0"/>
              <a:buChar char="•"/>
              <a:tabLst>
                <a:tab pos="914400" algn="l"/>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Simeon Hendrickson</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800100" marR="0" lvl="1" indent="-342900" algn="l" defTabSz="914400" rtl="0" eaLnBrk="1" fontAlgn="base" latinLnBrk="0" hangingPunct="1">
              <a:lnSpc>
                <a:spcPct val="150000"/>
              </a:lnSpc>
              <a:spcBef>
                <a:spcPts val="0"/>
              </a:spcBef>
              <a:spcAft>
                <a:spcPts val="0"/>
              </a:spcAft>
              <a:buClrTx/>
              <a:buSzPct val="75000"/>
              <a:buFont typeface="Arial" panose="020B0604020202020204" pitchFamily="34" charset="0"/>
              <a:buChar char="•"/>
              <a:tabLst>
                <a:tab pos="457200" algn="l"/>
              </a:tabLst>
              <a:defRPr/>
            </a:pP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CARE Presentation</a:t>
            </a:r>
            <a:endPar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257300" marR="0" lvl="2" indent="-342900" algn="l" defTabSz="914400" rtl="0" eaLnBrk="1" fontAlgn="base" latinLnBrk="0" hangingPunct="1">
              <a:lnSpc>
                <a:spcPct val="150000"/>
              </a:lnSpc>
              <a:spcBef>
                <a:spcPts val="0"/>
              </a:spcBef>
              <a:spcAft>
                <a:spcPts val="0"/>
              </a:spcAft>
              <a:buClrTx/>
              <a:buSzPct val="75000"/>
              <a:buFont typeface="Arial" panose="020B0604020202020204" pitchFamily="34" charset="0"/>
              <a:buChar char="•"/>
              <a:tabLst>
                <a:tab pos="914400"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Dan Viviano</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800100" marR="0" lvl="1" indent="-342900" algn="l" defTabSz="914400" rtl="0" eaLnBrk="1" fontAlgn="base" latinLnBrk="0" hangingPunct="1">
              <a:lnSpc>
                <a:spcPct val="150000"/>
              </a:lnSpc>
              <a:spcBef>
                <a:spcPts val="0"/>
              </a:spcBef>
              <a:spcAft>
                <a:spcPts val="0"/>
              </a:spcAft>
              <a:buClrTx/>
              <a:buSzPct val="75000"/>
              <a:buFont typeface="Arial" panose="020B0604020202020204" pitchFamily="34" charset="0"/>
              <a:buChar char="•"/>
              <a:tabLst>
                <a:tab pos="457200" algn="l"/>
              </a:tabLst>
              <a:defRPr/>
            </a:pP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Safety Presentation </a:t>
            </a:r>
            <a:endPar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257300" marR="0" lvl="2" indent="-342900" algn="l" defTabSz="914400" rtl="0" eaLnBrk="1" fontAlgn="base" latinLnBrk="0" hangingPunct="1">
              <a:lnSpc>
                <a:spcPct val="150000"/>
              </a:lnSpc>
              <a:spcBef>
                <a:spcPts val="0"/>
              </a:spcBef>
              <a:spcAft>
                <a:spcPts val="0"/>
              </a:spcAft>
              <a:buClrTx/>
              <a:buSzPct val="75000"/>
              <a:buFont typeface="Arial" panose="020B0604020202020204" pitchFamily="34" charset="0"/>
              <a:buChar char="•"/>
              <a:tabLst>
                <a:tab pos="914400"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Nick Genovese</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D83F024C-98E3-487D-8D76-C3AFC100BBD9}"/>
              </a:ext>
            </a:extLst>
          </p:cNvPr>
          <p:cNvSpPr>
            <a:spLocks noGrp="1"/>
          </p:cNvSpPr>
          <p:nvPr>
            <p:ph type="sldNum" sz="quarter" idx="7"/>
          </p:nvPr>
        </p:nvSpPr>
        <p:spPr>
          <a:xfrm>
            <a:off x="6583680" y="6377940"/>
            <a:ext cx="2103120" cy="18466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0E63AA65-84B8-46E6-9F19-9C98EB7EDF46}"/>
              </a:ext>
            </a:extLst>
          </p:cNvPr>
          <p:cNvSpPr>
            <a:spLocks noGrp="1" noChangeArrowheads="1"/>
          </p:cNvSpPr>
          <p:nvPr>
            <p:ph type="title"/>
          </p:nvPr>
        </p:nvSpPr>
        <p:spPr/>
        <p:txBody>
          <a:bodyPr/>
          <a:lstStyle/>
          <a:p>
            <a:pPr eaLnBrk="1" hangingPunct="1"/>
            <a:r>
              <a:rPr lang="en-US" altLang="en-US"/>
              <a:t>Drainage</a:t>
            </a:r>
          </a:p>
        </p:txBody>
      </p:sp>
      <p:sp>
        <p:nvSpPr>
          <p:cNvPr id="124931" name="Rectangle 3">
            <a:extLst>
              <a:ext uri="{FF2B5EF4-FFF2-40B4-BE49-F238E27FC236}">
                <a16:creationId xmlns:a16="http://schemas.microsoft.com/office/drawing/2014/main" id="{327078D5-CB9D-4BFA-BE92-800E09665A6C}"/>
              </a:ext>
            </a:extLst>
          </p:cNvPr>
          <p:cNvSpPr>
            <a:spLocks noGrp="1" noChangeArrowheads="1"/>
          </p:cNvSpPr>
          <p:nvPr>
            <p:ph idx="1"/>
          </p:nvPr>
        </p:nvSpPr>
        <p:spPr>
          <a:xfrm>
            <a:off x="533400" y="2336800"/>
            <a:ext cx="6888163" cy="4140200"/>
          </a:xfrm>
        </p:spPr>
        <p:txBody>
          <a:bodyPr rtlCol="0">
            <a:normAutofit lnSpcReduction="10000"/>
          </a:bodyPr>
          <a:lstStyle/>
          <a:p>
            <a:pPr eaLnBrk="1" fontAlgn="auto" hangingPunct="1">
              <a:lnSpc>
                <a:spcPct val="110000"/>
              </a:lnSpc>
              <a:spcAft>
                <a:spcPts val="0"/>
              </a:spcAft>
              <a:defRPr/>
            </a:pPr>
            <a:r>
              <a:rPr lang="en-US" altLang="en-US" dirty="0"/>
              <a:t>The floors should be sloped and drain traps kept filled with liquid</a:t>
            </a:r>
          </a:p>
          <a:p>
            <a:pPr eaLnBrk="1" fontAlgn="auto" hangingPunct="1">
              <a:spcAft>
                <a:spcPts val="0"/>
              </a:spcAft>
              <a:defRPr/>
            </a:pPr>
            <a:r>
              <a:rPr lang="en-US" altLang="en-US" dirty="0"/>
              <a:t>To minimize humidity, drainage should allow rapid removal of water and drying of surfaces</a:t>
            </a:r>
          </a:p>
          <a:p>
            <a:pPr eaLnBrk="1" fontAlgn="auto" hangingPunct="1">
              <a:spcAft>
                <a:spcPts val="0"/>
              </a:spcAft>
              <a:defRPr/>
            </a:pPr>
            <a:r>
              <a:rPr lang="en-US" altLang="en-US" dirty="0"/>
              <a:t>Drainpipes should be at least 4 in. in diameter</a:t>
            </a:r>
          </a:p>
          <a:p>
            <a:pPr eaLnBrk="1" fontAlgn="auto" hangingPunct="1">
              <a:spcAft>
                <a:spcPts val="0"/>
              </a:spcAft>
              <a:defRPr/>
            </a:pPr>
            <a:r>
              <a:rPr lang="en-US" altLang="en-US" dirty="0"/>
              <a:t>Floor drains are not essential in all animal rooms, particularly those housing rodents</a:t>
            </a:r>
          </a:p>
          <a:p>
            <a:pPr marL="457200" lvl="1" indent="0" eaLnBrk="1" fontAlgn="auto" hangingPunct="1">
              <a:spcAft>
                <a:spcPts val="0"/>
              </a:spcAft>
              <a:buFont typeface="Arial" panose="020B0604020202020204" pitchFamily="34" charset="0"/>
              <a:buNone/>
              <a:defRPr/>
            </a:pPr>
            <a:endParaRPr lang="en-US" altLang="en-US" dirty="0"/>
          </a:p>
          <a:p>
            <a:pPr lvl="1" eaLnBrk="1" fontAlgn="auto" hangingPunct="1">
              <a:spcAft>
                <a:spcPts val="0"/>
              </a:spcAft>
              <a:defRPr/>
            </a:pPr>
            <a:r>
              <a:rPr lang="en-US" altLang="en-US" dirty="0"/>
              <a:t>Floors can be sanitized satisfactorily by wet vacuuming or mopping with appropriate cleaning compounds or disinfectants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2B9A0028-7902-4D40-A281-97E31A960E05}"/>
              </a:ext>
            </a:extLst>
          </p:cNvPr>
          <p:cNvSpPr>
            <a:spLocks noGrp="1" noChangeArrowheads="1"/>
          </p:cNvSpPr>
          <p:nvPr>
            <p:ph type="title"/>
          </p:nvPr>
        </p:nvSpPr>
        <p:spPr/>
        <p:txBody>
          <a:bodyPr/>
          <a:lstStyle/>
          <a:p>
            <a:pPr eaLnBrk="1" hangingPunct="1"/>
            <a:r>
              <a:rPr lang="en-US" altLang="en-US"/>
              <a:t>Walls</a:t>
            </a:r>
          </a:p>
        </p:txBody>
      </p:sp>
      <p:sp>
        <p:nvSpPr>
          <p:cNvPr id="30723" name="Rectangle 3">
            <a:extLst>
              <a:ext uri="{FF2B5EF4-FFF2-40B4-BE49-F238E27FC236}">
                <a16:creationId xmlns:a16="http://schemas.microsoft.com/office/drawing/2014/main" id="{B9B60D5B-9475-414F-ACF7-8135E71475FB}"/>
              </a:ext>
            </a:extLst>
          </p:cNvPr>
          <p:cNvSpPr>
            <a:spLocks noGrp="1" noChangeArrowheads="1"/>
          </p:cNvSpPr>
          <p:nvPr>
            <p:ph idx="1"/>
          </p:nvPr>
        </p:nvSpPr>
        <p:spPr/>
        <p:txBody>
          <a:bodyPr/>
          <a:lstStyle/>
          <a:p>
            <a:pPr eaLnBrk="1" hangingPunct="1">
              <a:lnSpc>
                <a:spcPct val="100000"/>
              </a:lnSpc>
            </a:pPr>
            <a:r>
              <a:rPr lang="en-US" altLang="en-US"/>
              <a:t>Walls should be</a:t>
            </a:r>
          </a:p>
          <a:p>
            <a:pPr lvl="1" eaLnBrk="1" hangingPunct="1">
              <a:lnSpc>
                <a:spcPct val="100000"/>
              </a:lnSpc>
            </a:pPr>
            <a:r>
              <a:rPr lang="en-US" altLang="en-US"/>
              <a:t>Smooth Surfaces</a:t>
            </a:r>
          </a:p>
          <a:p>
            <a:pPr lvl="1" eaLnBrk="1" hangingPunct="1">
              <a:lnSpc>
                <a:spcPct val="100000"/>
              </a:lnSpc>
            </a:pPr>
            <a:r>
              <a:rPr lang="en-US" altLang="en-US"/>
              <a:t>moisture-resistant</a:t>
            </a:r>
          </a:p>
          <a:p>
            <a:pPr lvl="1" eaLnBrk="1" hangingPunct="1">
              <a:lnSpc>
                <a:spcPct val="100000"/>
              </a:lnSpc>
            </a:pPr>
            <a:r>
              <a:rPr lang="en-US" altLang="en-US"/>
              <a:t>nonabsorbent</a:t>
            </a:r>
          </a:p>
          <a:p>
            <a:pPr lvl="1" eaLnBrk="1" hangingPunct="1">
              <a:lnSpc>
                <a:spcPct val="100000"/>
              </a:lnSpc>
            </a:pPr>
            <a:r>
              <a:rPr lang="en-US" altLang="en-US"/>
              <a:t>resistant to damage from impact</a:t>
            </a:r>
          </a:p>
          <a:p>
            <a:pPr lvl="1" eaLnBrk="1" hangingPunct="1">
              <a:lnSpc>
                <a:spcPct val="100000"/>
              </a:lnSpc>
            </a:pPr>
            <a:r>
              <a:rPr lang="en-US" altLang="en-US"/>
              <a:t>free of cracks</a:t>
            </a:r>
          </a:p>
          <a:p>
            <a:pPr lvl="1" eaLnBrk="1" hangingPunct="1">
              <a:lnSpc>
                <a:spcPct val="100000"/>
              </a:lnSpc>
            </a:pPr>
            <a:r>
              <a:rPr lang="en-US" altLang="en-US"/>
              <a:t>free of unsealed utility penetrations</a:t>
            </a:r>
          </a:p>
          <a:p>
            <a:pPr lvl="1" eaLnBrk="1" hangingPunct="1">
              <a:lnSpc>
                <a:spcPct val="100000"/>
              </a:lnSpc>
            </a:pPr>
            <a:r>
              <a:rPr lang="en-US" altLang="en-US">
                <a:cs typeface="Calibri" panose="020F0502020204030204" pitchFamily="34" charset="0"/>
              </a:rPr>
              <a:t>coved wall-floor junctions 3 to 5 inch radius</a:t>
            </a:r>
            <a:endParaRPr lang="en-US" altLang="en-US"/>
          </a:p>
          <a:p>
            <a:pPr lvl="1" eaLnBrk="1" hangingPunct="1">
              <a:lnSpc>
                <a:spcPct val="100000"/>
              </a:lnSpc>
            </a:pPr>
            <a:r>
              <a:rPr lang="en-US" altLang="en-US"/>
              <a:t>free of imperfect junctions with doors, ceilings, floors, and corners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9BB4B2EB-FE71-4184-98E5-54C2A7FD5076}"/>
              </a:ext>
            </a:extLst>
          </p:cNvPr>
          <p:cNvSpPr>
            <a:spLocks noGrp="1" noChangeArrowheads="1"/>
          </p:cNvSpPr>
          <p:nvPr>
            <p:ph type="title"/>
          </p:nvPr>
        </p:nvSpPr>
        <p:spPr/>
        <p:txBody>
          <a:bodyPr/>
          <a:lstStyle/>
          <a:p>
            <a:pPr eaLnBrk="1" hangingPunct="1"/>
            <a:r>
              <a:rPr lang="en-US" altLang="en-US"/>
              <a:t>Ceilings</a:t>
            </a:r>
          </a:p>
        </p:txBody>
      </p:sp>
      <p:sp>
        <p:nvSpPr>
          <p:cNvPr id="126979" name="Rectangle 3">
            <a:extLst>
              <a:ext uri="{FF2B5EF4-FFF2-40B4-BE49-F238E27FC236}">
                <a16:creationId xmlns:a16="http://schemas.microsoft.com/office/drawing/2014/main" id="{D762FC2E-2726-407E-ACEB-0A5ED17A3005}"/>
              </a:ext>
            </a:extLst>
          </p:cNvPr>
          <p:cNvSpPr>
            <a:spLocks noGrp="1" noChangeArrowheads="1"/>
          </p:cNvSpPr>
          <p:nvPr>
            <p:ph idx="1"/>
          </p:nvPr>
        </p:nvSpPr>
        <p:spPr/>
        <p:txBody>
          <a:bodyPr rtlCol="0">
            <a:normAutofit fontScale="85000" lnSpcReduction="20000"/>
          </a:bodyPr>
          <a:lstStyle/>
          <a:p>
            <a:pPr eaLnBrk="1" fontAlgn="auto" hangingPunct="1">
              <a:spcAft>
                <a:spcPts val="0"/>
              </a:spcAft>
              <a:defRPr/>
            </a:pPr>
            <a:r>
              <a:rPr lang="en-US" altLang="en-US" dirty="0"/>
              <a:t>Ceilings should be smooth, moisture-resistant, and free of imperfect junctions</a:t>
            </a:r>
          </a:p>
          <a:p>
            <a:pPr eaLnBrk="1" fontAlgn="auto" hangingPunct="1">
              <a:spcAft>
                <a:spcPts val="0"/>
              </a:spcAft>
              <a:defRPr/>
            </a:pPr>
            <a:r>
              <a:rPr lang="en-US" altLang="en-US" dirty="0"/>
              <a:t>Surface materials should be capable of withstanding cleaning with detergents and disinfectants</a:t>
            </a:r>
          </a:p>
          <a:p>
            <a:pPr eaLnBrk="1" fontAlgn="auto" hangingPunct="1">
              <a:lnSpc>
                <a:spcPct val="120000"/>
              </a:lnSpc>
              <a:spcAft>
                <a:spcPts val="0"/>
              </a:spcAft>
              <a:defRPr/>
            </a:pPr>
            <a:r>
              <a:rPr lang="en-US" dirty="0"/>
              <a:t>Suspended ceilings are generally undesirable in animal holding rooms unless they are sealed from the space above with gaskets and clips. When used, they should be fabricated of impervious materials, have a washable surface, and be free of imperfect junctions.</a:t>
            </a:r>
          </a:p>
          <a:p>
            <a:pPr eaLnBrk="1" fontAlgn="auto" hangingPunct="1">
              <a:lnSpc>
                <a:spcPct val="120000"/>
              </a:lnSpc>
              <a:spcAft>
                <a:spcPts val="0"/>
              </a:spcAft>
              <a:defRPr/>
            </a:pPr>
            <a:r>
              <a:rPr lang="en-US" dirty="0"/>
              <a:t> Exposed plumbing, ductwork, and light fixtures are undesirable unless the surfaces can be readily cleaned.</a:t>
            </a:r>
            <a:endParaRPr lang="en-US"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422BC9D-7E99-47FD-BCEE-50CA9FE73D7B}"/>
              </a:ext>
            </a:extLst>
          </p:cNvPr>
          <p:cNvSpPr>
            <a:spLocks noGrp="1" noChangeArrowheads="1"/>
          </p:cNvSpPr>
          <p:nvPr>
            <p:ph type="title"/>
          </p:nvPr>
        </p:nvSpPr>
        <p:spPr/>
        <p:txBody>
          <a:bodyPr/>
          <a:lstStyle/>
          <a:p>
            <a:pPr eaLnBrk="1" hangingPunct="1"/>
            <a:r>
              <a:rPr lang="en-US" altLang="en-US"/>
              <a:t>Heating, Ventilation, and</a:t>
            </a:r>
            <a:br>
              <a:rPr lang="en-US" altLang="en-US"/>
            </a:br>
            <a:r>
              <a:rPr lang="en-US" altLang="en-US"/>
              <a:t>Air-Conditioning (HVAC)</a:t>
            </a:r>
          </a:p>
        </p:txBody>
      </p:sp>
      <p:sp>
        <p:nvSpPr>
          <p:cNvPr id="128003" name="Rectangle 3">
            <a:extLst>
              <a:ext uri="{FF2B5EF4-FFF2-40B4-BE49-F238E27FC236}">
                <a16:creationId xmlns:a16="http://schemas.microsoft.com/office/drawing/2014/main" id="{A5B495AD-2229-4A26-BE08-246DA645A1CA}"/>
              </a:ext>
            </a:extLst>
          </p:cNvPr>
          <p:cNvSpPr>
            <a:spLocks noGrp="1" noChangeArrowheads="1"/>
          </p:cNvSpPr>
          <p:nvPr>
            <p:ph idx="1"/>
          </p:nvPr>
        </p:nvSpPr>
        <p:spPr/>
        <p:txBody>
          <a:bodyPr rtlCol="0">
            <a:normAutofit fontScale="92500"/>
          </a:bodyPr>
          <a:lstStyle/>
          <a:p>
            <a:pPr eaLnBrk="1" fontAlgn="auto" hangingPunct="1">
              <a:spcAft>
                <a:spcPts val="0"/>
              </a:spcAft>
              <a:defRPr/>
            </a:pPr>
            <a:r>
              <a:rPr lang="en-US" altLang="en-US" dirty="0"/>
              <a:t>Temperature is best regulated by having thermostatic control for each room</a:t>
            </a:r>
          </a:p>
          <a:p>
            <a:pPr eaLnBrk="1" fontAlgn="auto" hangingPunct="1">
              <a:spcAft>
                <a:spcPts val="0"/>
              </a:spcAft>
              <a:defRPr/>
            </a:pPr>
            <a:r>
              <a:rPr lang="en-US" altLang="en-US" dirty="0"/>
              <a:t>It is essential that life-threatening heat accumulation or loss be prevented during mechanical failure</a:t>
            </a:r>
          </a:p>
          <a:p>
            <a:pPr eaLnBrk="1" fontAlgn="auto" hangingPunct="1">
              <a:spcAft>
                <a:spcPts val="0"/>
              </a:spcAft>
              <a:defRPr/>
            </a:pPr>
            <a:r>
              <a:rPr lang="en-US" altLang="en-US" dirty="0"/>
              <a:t>Consideration should be given to the regulation of air-pressure differentials in surgical, procedural, housing, and service areas</a:t>
            </a:r>
          </a:p>
          <a:p>
            <a:pPr eaLnBrk="1" fontAlgn="auto" hangingPunct="1">
              <a:lnSpc>
                <a:spcPct val="100000"/>
              </a:lnSpc>
              <a:spcAft>
                <a:spcPts val="0"/>
              </a:spcAft>
              <a:defRPr/>
            </a:pPr>
            <a:r>
              <a:rPr lang="en-US" altLang="en-US" dirty="0"/>
              <a:t>A system should be capable of adjustments in temperatures of </a:t>
            </a:r>
            <a:r>
              <a:rPr lang="en-US" altLang="en-US" dirty="0">
                <a:sym typeface="Symbol" panose="05050102010706020507" pitchFamily="18" charset="2"/>
              </a:rPr>
              <a:t>1ºC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F5A7FF00-4D70-4701-BB57-F197D326E0E3}"/>
              </a:ext>
            </a:extLst>
          </p:cNvPr>
          <p:cNvSpPr>
            <a:spLocks noGrp="1" noChangeArrowheads="1"/>
          </p:cNvSpPr>
          <p:nvPr>
            <p:ph type="title"/>
          </p:nvPr>
        </p:nvSpPr>
        <p:spPr/>
        <p:txBody>
          <a:bodyPr/>
          <a:lstStyle/>
          <a:p>
            <a:pPr eaLnBrk="1" hangingPunct="1"/>
            <a:r>
              <a:rPr lang="en-US" altLang="en-US"/>
              <a:t>Lighting</a:t>
            </a:r>
          </a:p>
        </p:txBody>
      </p:sp>
      <p:sp>
        <p:nvSpPr>
          <p:cNvPr id="33795" name="Rectangle 3">
            <a:extLst>
              <a:ext uri="{FF2B5EF4-FFF2-40B4-BE49-F238E27FC236}">
                <a16:creationId xmlns:a16="http://schemas.microsoft.com/office/drawing/2014/main" id="{AA517AB9-FD21-42B8-A71E-48B63D7F1267}"/>
              </a:ext>
            </a:extLst>
          </p:cNvPr>
          <p:cNvSpPr>
            <a:spLocks noGrp="1" noChangeArrowheads="1"/>
          </p:cNvSpPr>
          <p:nvPr>
            <p:ph idx="1"/>
          </p:nvPr>
        </p:nvSpPr>
        <p:spPr/>
        <p:txBody>
          <a:bodyPr/>
          <a:lstStyle/>
          <a:p>
            <a:pPr eaLnBrk="1" hangingPunct="1"/>
            <a:r>
              <a:rPr lang="en-US" altLang="en-US"/>
              <a:t>Light fixtures, timers, switches, and outlets should be properly sealed to prevent vermin from living there</a:t>
            </a:r>
          </a:p>
          <a:p>
            <a:pPr eaLnBrk="1" hangingPunct="1">
              <a:lnSpc>
                <a:spcPct val="100000"/>
              </a:lnSpc>
            </a:pPr>
            <a:r>
              <a:rPr lang="en-US" altLang="en-US"/>
              <a:t>Light bulbs or fixtures should be equipped with protective covers to ensure the safety of the animals and personnel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6B492D3D-9737-48A3-91F1-4EF8660C403F}"/>
              </a:ext>
            </a:extLst>
          </p:cNvPr>
          <p:cNvSpPr>
            <a:spLocks noGrp="1" noChangeArrowheads="1"/>
          </p:cNvSpPr>
          <p:nvPr>
            <p:ph type="title"/>
          </p:nvPr>
        </p:nvSpPr>
        <p:spPr/>
        <p:txBody>
          <a:bodyPr/>
          <a:lstStyle/>
          <a:p>
            <a:pPr eaLnBrk="1" hangingPunct="1"/>
            <a:r>
              <a:rPr lang="en-US" altLang="en-US"/>
              <a:t>Storage Areas</a:t>
            </a:r>
          </a:p>
        </p:txBody>
      </p:sp>
      <p:sp>
        <p:nvSpPr>
          <p:cNvPr id="130051" name="Rectangle 3">
            <a:extLst>
              <a:ext uri="{FF2B5EF4-FFF2-40B4-BE49-F238E27FC236}">
                <a16:creationId xmlns:a16="http://schemas.microsoft.com/office/drawing/2014/main" id="{C57CD150-4C2B-4C8C-B2C7-628E58579A8B}"/>
              </a:ext>
            </a:extLst>
          </p:cNvPr>
          <p:cNvSpPr>
            <a:spLocks noGrp="1" noChangeArrowheads="1"/>
          </p:cNvSpPr>
          <p:nvPr>
            <p:ph idx="1"/>
          </p:nvPr>
        </p:nvSpPr>
        <p:spPr/>
        <p:txBody>
          <a:bodyPr rtlCol="0">
            <a:normAutofit fontScale="85000" lnSpcReduction="10000"/>
          </a:bodyPr>
          <a:lstStyle/>
          <a:p>
            <a:pPr eaLnBrk="1" fontAlgn="auto" hangingPunct="1">
              <a:spcAft>
                <a:spcPts val="0"/>
              </a:spcAft>
              <a:defRPr/>
            </a:pPr>
            <a:r>
              <a:rPr lang="en-US" altLang="en-US" dirty="0"/>
              <a:t>Corridors used for passage of personnel or equipment are not appropriate storage areas</a:t>
            </a:r>
          </a:p>
          <a:p>
            <a:pPr eaLnBrk="1" fontAlgn="auto" hangingPunct="1">
              <a:lnSpc>
                <a:spcPct val="120000"/>
              </a:lnSpc>
              <a:spcAft>
                <a:spcPts val="0"/>
              </a:spcAft>
              <a:defRPr/>
            </a:pPr>
            <a:r>
              <a:rPr lang="en-US" altLang="en-US" dirty="0"/>
              <a:t>Bedding and food should be stored in a separate area in which materials that pose a risk of contamination from toxic or hazardous substances are not stored</a:t>
            </a:r>
          </a:p>
          <a:p>
            <a:pPr eaLnBrk="1" fontAlgn="auto" hangingPunct="1">
              <a:spcAft>
                <a:spcPts val="0"/>
              </a:spcAft>
              <a:defRPr/>
            </a:pPr>
            <a:r>
              <a:rPr lang="en-US" altLang="en-US" dirty="0"/>
              <a:t>Refuse storage areas should be </a:t>
            </a:r>
            <a:r>
              <a:rPr lang="en-US" altLang="en-US" dirty="0" err="1"/>
              <a:t>seperated</a:t>
            </a:r>
            <a:r>
              <a:rPr lang="en-US" altLang="en-US" dirty="0"/>
              <a:t> from other storage areas</a:t>
            </a:r>
          </a:p>
          <a:p>
            <a:pPr eaLnBrk="1" fontAlgn="auto" hangingPunct="1">
              <a:spcAft>
                <a:spcPts val="0"/>
              </a:spcAft>
              <a:defRPr/>
            </a:pPr>
            <a:r>
              <a:rPr lang="en-US" altLang="en-US" dirty="0"/>
              <a:t>Refrigerated storage, separated from other cold storage, is essential for storage of dead animals and animal tissue waste, and should be kept below 7°C to reduce putrefaction of wastes and animal carcasses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B021A24D-4C52-4611-984E-4D92CFD8A72B}"/>
              </a:ext>
            </a:extLst>
          </p:cNvPr>
          <p:cNvSpPr>
            <a:spLocks noGrp="1" noChangeArrowheads="1"/>
          </p:cNvSpPr>
          <p:nvPr>
            <p:ph type="title"/>
          </p:nvPr>
        </p:nvSpPr>
        <p:spPr/>
        <p:txBody>
          <a:bodyPr/>
          <a:lstStyle/>
          <a:p>
            <a:pPr eaLnBrk="1" hangingPunct="1"/>
            <a:r>
              <a:rPr lang="en-US" altLang="en-US"/>
              <a:t>Noise Control</a:t>
            </a:r>
          </a:p>
        </p:txBody>
      </p:sp>
      <p:sp>
        <p:nvSpPr>
          <p:cNvPr id="35843" name="Rectangle 3">
            <a:extLst>
              <a:ext uri="{FF2B5EF4-FFF2-40B4-BE49-F238E27FC236}">
                <a16:creationId xmlns:a16="http://schemas.microsoft.com/office/drawing/2014/main" id="{4EBBAA3F-C10F-41B6-8924-1F42BAB20DF0}"/>
              </a:ext>
            </a:extLst>
          </p:cNvPr>
          <p:cNvSpPr>
            <a:spLocks noGrp="1" noChangeArrowheads="1"/>
          </p:cNvSpPr>
          <p:nvPr>
            <p:ph idx="1"/>
          </p:nvPr>
        </p:nvSpPr>
        <p:spPr/>
        <p:txBody>
          <a:bodyPr/>
          <a:lstStyle/>
          <a:p>
            <a:pPr eaLnBrk="1" hangingPunct="1"/>
            <a:r>
              <a:rPr lang="en-US" altLang="en-US" sz="2800"/>
              <a:t>If sound attenuating materials are used, they should be sanitizable</a:t>
            </a:r>
          </a:p>
          <a:p>
            <a:pPr eaLnBrk="1" hangingPunct="1"/>
            <a:r>
              <a:rPr lang="en-US" altLang="en-US" sz="2800"/>
              <a:t>Attention should be paid to attenuating noise generated by equipment</a:t>
            </a:r>
          </a:p>
          <a:p>
            <a:pPr eaLnBrk="1" hangingPunct="1">
              <a:lnSpc>
                <a:spcPct val="100000"/>
              </a:lnSpc>
            </a:pPr>
            <a:r>
              <a:rPr lang="en-US" altLang="en-US" sz="2800"/>
              <a:t>Fire and environmental monitoring alarm systems and public-address systems should be selected and located to minimize potential animal exposure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971CF0C-FACE-4C1A-81D2-8384636694AF}"/>
              </a:ext>
            </a:extLst>
          </p:cNvPr>
          <p:cNvSpPr>
            <a:spLocks noGrp="1" noChangeArrowheads="1"/>
          </p:cNvSpPr>
          <p:nvPr>
            <p:ph type="title"/>
          </p:nvPr>
        </p:nvSpPr>
        <p:spPr/>
        <p:txBody>
          <a:bodyPr/>
          <a:lstStyle/>
          <a:p>
            <a:pPr eaLnBrk="1" hangingPunct="1"/>
            <a:r>
              <a:rPr lang="en-US" altLang="en-US"/>
              <a:t>Facilities for Sanitizing Materials</a:t>
            </a:r>
          </a:p>
        </p:txBody>
      </p:sp>
      <p:sp>
        <p:nvSpPr>
          <p:cNvPr id="132099" name="Rectangle 3">
            <a:extLst>
              <a:ext uri="{FF2B5EF4-FFF2-40B4-BE49-F238E27FC236}">
                <a16:creationId xmlns:a16="http://schemas.microsoft.com/office/drawing/2014/main" id="{AC8EBEFA-7B79-4C28-8ADB-BEABF214EB45}"/>
              </a:ext>
            </a:extLst>
          </p:cNvPr>
          <p:cNvSpPr>
            <a:spLocks noGrp="1" noChangeArrowheads="1"/>
          </p:cNvSpPr>
          <p:nvPr>
            <p:ph idx="1"/>
          </p:nvPr>
        </p:nvSpPr>
        <p:spPr>
          <a:xfrm>
            <a:off x="533400" y="2336800"/>
            <a:ext cx="6888163" cy="4064000"/>
          </a:xfrm>
        </p:spPr>
        <p:txBody>
          <a:bodyPr rtlCol="0">
            <a:normAutofit fontScale="92500" lnSpcReduction="10000"/>
          </a:bodyPr>
          <a:lstStyle/>
          <a:p>
            <a:pPr eaLnBrk="1" fontAlgn="auto" hangingPunct="1">
              <a:spcAft>
                <a:spcPts val="0"/>
              </a:spcAft>
              <a:defRPr/>
            </a:pPr>
            <a:r>
              <a:rPr lang="en-US" altLang="en-US" dirty="0"/>
              <a:t>Factors to consider</a:t>
            </a:r>
          </a:p>
          <a:p>
            <a:pPr lvl="1" eaLnBrk="1" fontAlgn="auto" hangingPunct="1">
              <a:spcAft>
                <a:spcPts val="0"/>
              </a:spcAft>
              <a:defRPr/>
            </a:pPr>
            <a:r>
              <a:rPr lang="en-US" altLang="en-US" dirty="0"/>
              <a:t>Location with respect to animal rooms and waste-disposal and storage areas</a:t>
            </a:r>
          </a:p>
          <a:p>
            <a:pPr lvl="1" eaLnBrk="1" fontAlgn="auto" hangingPunct="1">
              <a:spcAft>
                <a:spcPts val="0"/>
              </a:spcAft>
              <a:defRPr/>
            </a:pPr>
            <a:r>
              <a:rPr lang="en-US" altLang="en-US" dirty="0"/>
              <a:t>Ease of access</a:t>
            </a:r>
          </a:p>
          <a:p>
            <a:pPr lvl="1" eaLnBrk="1" fontAlgn="auto" hangingPunct="1">
              <a:spcAft>
                <a:spcPts val="0"/>
              </a:spcAft>
              <a:defRPr/>
            </a:pPr>
            <a:r>
              <a:rPr lang="en-US" altLang="en-US" dirty="0"/>
              <a:t>Sufficient space</a:t>
            </a:r>
          </a:p>
          <a:p>
            <a:pPr lvl="1" eaLnBrk="1" fontAlgn="auto" hangingPunct="1">
              <a:spcAft>
                <a:spcPts val="0"/>
              </a:spcAft>
              <a:defRPr/>
            </a:pPr>
            <a:r>
              <a:rPr lang="en-US" altLang="en-US" dirty="0"/>
              <a:t>Provision for safe bedding disposal and prewashing activities</a:t>
            </a:r>
          </a:p>
          <a:p>
            <a:pPr lvl="1" eaLnBrk="1" fontAlgn="auto" hangingPunct="1">
              <a:lnSpc>
                <a:spcPct val="120000"/>
              </a:lnSpc>
              <a:spcAft>
                <a:spcPts val="0"/>
              </a:spcAft>
              <a:defRPr/>
            </a:pPr>
            <a:r>
              <a:rPr lang="en-US" altLang="en-US" dirty="0"/>
              <a:t>Traffic flow that separates animals and equipment moving between clean and soiled areas</a:t>
            </a:r>
          </a:p>
          <a:p>
            <a:pPr lvl="1" eaLnBrk="1" fontAlgn="auto" hangingPunct="1">
              <a:spcAft>
                <a:spcPts val="0"/>
              </a:spcAft>
              <a:defRPr/>
            </a:pPr>
            <a:r>
              <a:rPr lang="en-US" altLang="en-US" dirty="0"/>
              <a:t>Insulation of walls and ceilings</a:t>
            </a:r>
          </a:p>
          <a:p>
            <a:pPr lvl="1" eaLnBrk="1" fontAlgn="auto" hangingPunct="1">
              <a:spcAft>
                <a:spcPts val="0"/>
              </a:spcAft>
              <a:defRPr/>
            </a:pPr>
            <a:r>
              <a:rPr lang="en-US" altLang="en-US" dirty="0"/>
              <a:t>Sound attenuation</a:t>
            </a:r>
          </a:p>
          <a:p>
            <a:pPr lvl="1" eaLnBrk="1" fontAlgn="auto" hangingPunct="1">
              <a:lnSpc>
                <a:spcPct val="110000"/>
              </a:lnSpc>
              <a:spcAft>
                <a:spcPts val="0"/>
              </a:spcAft>
              <a:defRPr/>
            </a:pPr>
            <a:r>
              <a:rPr lang="en-US" altLang="en-US" dirty="0"/>
              <a:t>Utilities</a:t>
            </a:r>
          </a:p>
          <a:p>
            <a:pPr lvl="1" eaLnBrk="1" fontAlgn="auto" hangingPunct="1">
              <a:spcAft>
                <a:spcPts val="0"/>
              </a:spcAft>
              <a:defRPr/>
            </a:pPr>
            <a:r>
              <a:rPr lang="en-US" altLang="en-US" dirty="0"/>
              <a:t>Ventilation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28FE3-8E00-4026-B6B5-1D88B8954F43}"/>
              </a:ext>
            </a:extLst>
          </p:cNvPr>
          <p:cNvSpPr>
            <a:spLocks noGrp="1"/>
          </p:cNvSpPr>
          <p:nvPr>
            <p:ph type="title"/>
          </p:nvPr>
        </p:nvSpPr>
        <p:spPr/>
        <p:txBody>
          <a:bodyPr/>
          <a:lstStyle/>
          <a:p>
            <a:r>
              <a:rPr lang="en-US" sz="2800" dirty="0"/>
              <a:t>Animal Facilities</a:t>
            </a:r>
            <a:br>
              <a:rPr lang="en-US" sz="2800" dirty="0"/>
            </a:br>
            <a:r>
              <a:rPr lang="en-US" sz="2800" dirty="0"/>
              <a:t>Guidance Document</a:t>
            </a:r>
          </a:p>
        </p:txBody>
      </p:sp>
      <p:pic>
        <p:nvPicPr>
          <p:cNvPr id="7" name="Picture 6">
            <a:extLst>
              <a:ext uri="{FF2B5EF4-FFF2-40B4-BE49-F238E27FC236}">
                <a16:creationId xmlns:a16="http://schemas.microsoft.com/office/drawing/2014/main" id="{78682794-7B2D-45B6-9F9D-5FCFEDBF95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8252" y="781050"/>
            <a:ext cx="4451467" cy="5760720"/>
          </a:xfrm>
          <a:prstGeom prst="rect">
            <a:avLst/>
          </a:prstGeom>
          <a:ln w="28575">
            <a:solidFill>
              <a:schemeClr val="accent1"/>
            </a:solidFill>
          </a:ln>
        </p:spPr>
      </p:pic>
    </p:spTree>
    <p:extLst>
      <p:ext uri="{BB962C8B-B14F-4D97-AF65-F5344CB8AC3E}">
        <p14:creationId xmlns:p14="http://schemas.microsoft.com/office/powerpoint/2010/main" val="2191806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181D37-1903-4C52-B12A-42F40B9432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8252" y="792480"/>
            <a:ext cx="4451464" cy="5760720"/>
          </a:xfrm>
          <a:prstGeom prst="rect">
            <a:avLst/>
          </a:prstGeom>
          <a:ln w="28575">
            <a:solidFill>
              <a:schemeClr val="accent1"/>
            </a:solidFill>
          </a:ln>
        </p:spPr>
      </p:pic>
      <p:sp>
        <p:nvSpPr>
          <p:cNvPr id="5" name="Title 1">
            <a:extLst>
              <a:ext uri="{FF2B5EF4-FFF2-40B4-BE49-F238E27FC236}">
                <a16:creationId xmlns:a16="http://schemas.microsoft.com/office/drawing/2014/main" id="{C65F3784-B1CA-44E5-80AB-DEFBD2B75EC4}"/>
              </a:ext>
            </a:extLst>
          </p:cNvPr>
          <p:cNvSpPr>
            <a:spLocks noGrp="1"/>
          </p:cNvSpPr>
          <p:nvPr>
            <p:ph type="title"/>
          </p:nvPr>
        </p:nvSpPr>
        <p:spPr>
          <a:xfrm>
            <a:off x="531813" y="752475"/>
            <a:ext cx="6896100" cy="1081088"/>
          </a:xfrm>
        </p:spPr>
        <p:txBody>
          <a:bodyPr/>
          <a:lstStyle/>
          <a:p>
            <a:r>
              <a:rPr lang="en-US" sz="2800" dirty="0"/>
              <a:t>Animal Facilities</a:t>
            </a:r>
            <a:br>
              <a:rPr lang="en-US" sz="2800" dirty="0"/>
            </a:br>
            <a:r>
              <a:rPr lang="en-US" sz="2800" dirty="0"/>
              <a:t>Guidance Document</a:t>
            </a:r>
            <a:br>
              <a:rPr lang="en-US" sz="2800" dirty="0"/>
            </a:br>
            <a:r>
              <a:rPr lang="en-US" sz="1600" dirty="0"/>
              <a:t>(cont.)</a:t>
            </a:r>
            <a:endParaRPr lang="en-US" sz="2800" dirty="0"/>
          </a:p>
        </p:txBody>
      </p:sp>
    </p:spTree>
    <p:extLst>
      <p:ext uri="{BB962C8B-B14F-4D97-AF65-F5344CB8AC3E}">
        <p14:creationId xmlns:p14="http://schemas.microsoft.com/office/powerpoint/2010/main" val="1493167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222885"/>
          </a:xfrm>
          <a:custGeom>
            <a:avLst/>
            <a:gdLst/>
            <a:ahLst/>
            <a:cxnLst/>
            <a:rect l="l" t="t" r="r" b="b"/>
            <a:pathLst>
              <a:path w="9144000" h="222885">
                <a:moveTo>
                  <a:pt x="0" y="222503"/>
                </a:moveTo>
                <a:lnTo>
                  <a:pt x="9144000" y="222503"/>
                </a:lnTo>
                <a:lnTo>
                  <a:pt x="9144000" y="0"/>
                </a:lnTo>
                <a:lnTo>
                  <a:pt x="0" y="0"/>
                </a:lnTo>
                <a:lnTo>
                  <a:pt x="0" y="222503"/>
                </a:lnTo>
                <a:close/>
              </a:path>
            </a:pathLst>
          </a:custGeom>
          <a:solidFill>
            <a:srgbClr val="B31B1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p:nvPr/>
        </p:nvSpPr>
        <p:spPr>
          <a:xfrm>
            <a:off x="3870959" y="0"/>
            <a:ext cx="1355623" cy="365760"/>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ED86E04D-C475-F64C-949D-643F182BFF29}"/>
              </a:ext>
            </a:extLst>
          </p:cNvPr>
          <p:cNvSpPr txBox="1"/>
          <p:nvPr/>
        </p:nvSpPr>
        <p:spPr>
          <a:xfrm>
            <a:off x="457200" y="365760"/>
            <a:ext cx="4301412"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E&amp;PM Staffing Update</a:t>
            </a:r>
          </a:p>
        </p:txBody>
      </p:sp>
      <p:sp>
        <p:nvSpPr>
          <p:cNvPr id="11" name="TextBox 10">
            <a:extLst>
              <a:ext uri="{FF2B5EF4-FFF2-40B4-BE49-F238E27FC236}">
                <a16:creationId xmlns:a16="http://schemas.microsoft.com/office/drawing/2014/main" id="{5E570055-C4A2-194B-A3BD-F3774E17F52E}"/>
              </a:ext>
            </a:extLst>
          </p:cNvPr>
          <p:cNvSpPr txBox="1"/>
          <p:nvPr/>
        </p:nvSpPr>
        <p:spPr>
          <a:xfrm>
            <a:off x="2228234" y="1034181"/>
            <a:ext cx="18324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February 2021</a:t>
            </a:r>
          </a:p>
        </p:txBody>
      </p:sp>
      <p:graphicFrame>
        <p:nvGraphicFramePr>
          <p:cNvPr id="17" name="Table 16">
            <a:extLst>
              <a:ext uri="{FF2B5EF4-FFF2-40B4-BE49-F238E27FC236}">
                <a16:creationId xmlns:a16="http://schemas.microsoft.com/office/drawing/2014/main" id="{D6EB1318-C5BE-C847-B43A-46A770797ABA}"/>
              </a:ext>
            </a:extLst>
          </p:cNvPr>
          <p:cNvGraphicFramePr>
            <a:graphicFrameLocks noGrp="1"/>
          </p:cNvGraphicFramePr>
          <p:nvPr/>
        </p:nvGraphicFramePr>
        <p:xfrm>
          <a:off x="2332702" y="1407359"/>
          <a:ext cx="4500716" cy="1402232"/>
        </p:xfrm>
        <a:graphic>
          <a:graphicData uri="http://schemas.openxmlformats.org/drawingml/2006/table">
            <a:tbl>
              <a:tblPr/>
              <a:tblGrid>
                <a:gridCol w="1787298">
                  <a:extLst>
                    <a:ext uri="{9D8B030D-6E8A-4147-A177-3AD203B41FA5}">
                      <a16:colId xmlns:a16="http://schemas.microsoft.com/office/drawing/2014/main" val="3199345000"/>
                    </a:ext>
                  </a:extLst>
                </a:gridCol>
                <a:gridCol w="838590">
                  <a:extLst>
                    <a:ext uri="{9D8B030D-6E8A-4147-A177-3AD203B41FA5}">
                      <a16:colId xmlns:a16="http://schemas.microsoft.com/office/drawing/2014/main" val="2662021732"/>
                    </a:ext>
                  </a:extLst>
                </a:gridCol>
                <a:gridCol w="1874828">
                  <a:extLst>
                    <a:ext uri="{9D8B030D-6E8A-4147-A177-3AD203B41FA5}">
                      <a16:colId xmlns:a16="http://schemas.microsoft.com/office/drawing/2014/main" val="2072845799"/>
                    </a:ext>
                  </a:extLst>
                </a:gridCol>
              </a:tblGrid>
              <a:tr h="350558">
                <a:tc>
                  <a:txBody>
                    <a:bodyPr/>
                    <a:lstStyle/>
                    <a:p>
                      <a:pPr algn="l" fontAlgn="b"/>
                      <a:r>
                        <a:rPr lang="en-US" sz="1800" b="0" i="0" u="none" strike="noStrike" dirty="0">
                          <a:solidFill>
                            <a:srgbClr val="FFFFFF"/>
                          </a:solidFill>
                          <a:effectLst/>
                          <a:latin typeface="Calibri" panose="020F0502020204030204" pitchFamily="34" charset="0"/>
                        </a:rPr>
                        <a:t>Phase</a:t>
                      </a:r>
                    </a:p>
                  </a:txBody>
                  <a:tcPr marL="76331" marR="8481" marT="8481" marB="0" anchor="b">
                    <a:lnL>
                      <a:noFill/>
                    </a:lnL>
                    <a:lnR>
                      <a:noFill/>
                    </a:lnR>
                    <a:lnT>
                      <a:noFill/>
                    </a:lnT>
                    <a:lnB w="6350" cap="flat" cmpd="sng" algn="ctr">
                      <a:solidFill>
                        <a:srgbClr val="FFFFFF"/>
                      </a:solidFill>
                      <a:prstDash val="solid"/>
                      <a:round/>
                      <a:headEnd type="none" w="med" len="med"/>
                      <a:tailEnd type="none" w="med" len="med"/>
                    </a:lnB>
                    <a:solidFill>
                      <a:srgbClr val="5B9BD5"/>
                    </a:solidFill>
                  </a:tcPr>
                </a:tc>
                <a:tc>
                  <a:txBody>
                    <a:bodyPr/>
                    <a:lstStyle/>
                    <a:p>
                      <a:pPr algn="ctr" fontAlgn="b"/>
                      <a:r>
                        <a:rPr lang="en-US" sz="1800" b="0" i="0" u="none" strike="noStrike" dirty="0">
                          <a:solidFill>
                            <a:srgbClr val="FFFFFF"/>
                          </a:solidFill>
                          <a:effectLst/>
                          <a:latin typeface="Calibri" panose="020F0502020204030204" pitchFamily="34" charset="0"/>
                        </a:rPr>
                        <a:t># </a:t>
                      </a:r>
                      <a:r>
                        <a:rPr lang="en-US" sz="1800" b="0" i="0" u="none" strike="noStrike" dirty="0" err="1">
                          <a:solidFill>
                            <a:srgbClr val="FFFFFF"/>
                          </a:solidFill>
                          <a:effectLst/>
                          <a:latin typeface="Calibri" panose="020F0502020204030204" pitchFamily="34" charset="0"/>
                        </a:rPr>
                        <a:t>Proj</a:t>
                      </a:r>
                      <a:endParaRPr lang="en-US" sz="1800" b="0" i="0" u="none" strike="noStrike" dirty="0">
                        <a:solidFill>
                          <a:srgbClr val="FFFFFF"/>
                        </a:solidFill>
                        <a:effectLst/>
                        <a:latin typeface="Calibri" panose="020F0502020204030204" pitchFamily="34" charset="0"/>
                      </a:endParaRPr>
                    </a:p>
                  </a:txBody>
                  <a:tcPr marL="8481" marR="8481" marT="8481" marB="0" anchor="b">
                    <a:lnL>
                      <a:noFill/>
                    </a:lnL>
                    <a:lnR>
                      <a:noFill/>
                    </a:lnR>
                    <a:lnT>
                      <a:noFill/>
                    </a:lnT>
                    <a:lnB w="6350" cap="flat" cmpd="sng" algn="ctr">
                      <a:solidFill>
                        <a:srgbClr val="FFFFFF"/>
                      </a:solidFill>
                      <a:prstDash val="solid"/>
                      <a:round/>
                      <a:headEnd type="none" w="med" len="med"/>
                      <a:tailEnd type="none" w="med" len="med"/>
                    </a:lnB>
                    <a:solidFill>
                      <a:srgbClr val="5B9BD5"/>
                    </a:solidFill>
                  </a:tcPr>
                </a:tc>
                <a:tc>
                  <a:txBody>
                    <a:bodyPr/>
                    <a:lstStyle/>
                    <a:p>
                      <a:pPr algn="ctr" fontAlgn="b"/>
                      <a:r>
                        <a:rPr lang="en-US" sz="1800" b="0" i="0" u="none" strike="noStrike" dirty="0">
                          <a:solidFill>
                            <a:srgbClr val="FFFFFF"/>
                          </a:solidFill>
                          <a:effectLst/>
                          <a:latin typeface="Calibri" panose="020F0502020204030204" pitchFamily="34" charset="0"/>
                        </a:rPr>
                        <a:t>Project $</a:t>
                      </a:r>
                    </a:p>
                  </a:txBody>
                  <a:tcPr marL="8481" marR="8481" marT="8481" marB="0" anchor="b">
                    <a:lnL>
                      <a:noFill/>
                    </a:lnL>
                    <a:lnR>
                      <a:noFill/>
                    </a:lnR>
                    <a:lnT>
                      <a:noFill/>
                    </a:lnT>
                    <a:lnB w="63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4286810675"/>
                  </a:ext>
                </a:extLst>
              </a:tr>
              <a:tr h="350558">
                <a:tc>
                  <a:txBody>
                    <a:bodyPr/>
                    <a:lstStyle/>
                    <a:p>
                      <a:pPr algn="l" fontAlgn="b"/>
                      <a:r>
                        <a:rPr lang="en-US" sz="1800" b="0" i="1" u="none" strike="noStrike" dirty="0">
                          <a:solidFill>
                            <a:schemeClr val="tx1">
                              <a:lumMod val="75000"/>
                              <a:lumOff val="25000"/>
                            </a:schemeClr>
                          </a:solidFill>
                          <a:effectLst/>
                          <a:latin typeface="Calibri" panose="020F0502020204030204" pitchFamily="34" charset="0"/>
                        </a:rPr>
                        <a:t>Pre-Design</a:t>
                      </a:r>
                    </a:p>
                  </a:txBody>
                  <a:tcPr marL="76331" marR="8481" marT="8481"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en-US" sz="1800" b="0" i="1" u="none" strike="noStrike" dirty="0">
                          <a:solidFill>
                            <a:schemeClr val="tx1">
                              <a:lumMod val="75000"/>
                              <a:lumOff val="25000"/>
                            </a:schemeClr>
                          </a:solidFill>
                          <a:effectLst/>
                          <a:latin typeface="Calibri" panose="020F0502020204030204" pitchFamily="34" charset="0"/>
                        </a:rPr>
                        <a:t>36</a:t>
                      </a:r>
                    </a:p>
                  </a:txBody>
                  <a:tcPr marL="8481" marR="8481" marT="8481"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1800" b="0" i="1" u="none" strike="noStrike" dirty="0">
                          <a:solidFill>
                            <a:schemeClr val="tx1">
                              <a:lumMod val="75000"/>
                              <a:lumOff val="25000"/>
                            </a:schemeClr>
                          </a:solidFill>
                          <a:effectLst/>
                          <a:latin typeface="Calibri" panose="020F0502020204030204" pitchFamily="34" charset="0"/>
                        </a:rPr>
                        <a:t>$114,175,000</a:t>
                      </a:r>
                    </a:p>
                  </a:txBody>
                  <a:tcPr marL="8481" marR="76331" marT="8481"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2627220214"/>
                  </a:ext>
                </a:extLst>
              </a:tr>
              <a:tr h="350558">
                <a:tc>
                  <a:txBody>
                    <a:bodyPr/>
                    <a:lstStyle/>
                    <a:p>
                      <a:pPr algn="l" fontAlgn="b"/>
                      <a:r>
                        <a:rPr lang="en-US" sz="1800" b="0" i="1" u="none" strike="noStrike" dirty="0">
                          <a:solidFill>
                            <a:schemeClr val="tx1">
                              <a:lumMod val="75000"/>
                              <a:lumOff val="25000"/>
                            </a:schemeClr>
                          </a:solidFill>
                          <a:effectLst/>
                          <a:latin typeface="Calibri" panose="020F0502020204030204" pitchFamily="34" charset="0"/>
                        </a:rPr>
                        <a:t>Design Phase</a:t>
                      </a:r>
                    </a:p>
                  </a:txBody>
                  <a:tcPr marL="76331" marR="8481" marT="8481"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en-US" sz="1800" b="0" i="1" u="none" strike="noStrike" dirty="0">
                          <a:solidFill>
                            <a:schemeClr val="tx1">
                              <a:lumMod val="75000"/>
                              <a:lumOff val="25000"/>
                            </a:schemeClr>
                          </a:solidFill>
                          <a:effectLst/>
                          <a:latin typeface="Calibri" panose="020F0502020204030204" pitchFamily="34" charset="0"/>
                        </a:rPr>
                        <a:t>40</a:t>
                      </a:r>
                    </a:p>
                  </a:txBody>
                  <a:tcPr marL="8481" marR="8481" marT="8481"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1800" b="0" i="1" u="none" strike="noStrike" dirty="0">
                          <a:solidFill>
                            <a:schemeClr val="tx1">
                              <a:lumMod val="75000"/>
                              <a:lumOff val="25000"/>
                            </a:schemeClr>
                          </a:solidFill>
                          <a:effectLst/>
                          <a:latin typeface="Calibri" panose="020F0502020204030204" pitchFamily="34" charset="0"/>
                        </a:rPr>
                        <a:t>$128,734,000</a:t>
                      </a:r>
                    </a:p>
                  </a:txBody>
                  <a:tcPr marL="8481" marR="76331" marT="8481"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437029879"/>
                  </a:ext>
                </a:extLst>
              </a:tr>
              <a:tr h="350558">
                <a:tc>
                  <a:txBody>
                    <a:bodyPr/>
                    <a:lstStyle/>
                    <a:p>
                      <a:pPr algn="l" fontAlgn="b"/>
                      <a:r>
                        <a:rPr lang="en-US" sz="1800" b="0" i="1" u="none" strike="noStrike" dirty="0">
                          <a:solidFill>
                            <a:schemeClr val="tx1">
                              <a:lumMod val="75000"/>
                              <a:lumOff val="25000"/>
                            </a:schemeClr>
                          </a:solidFill>
                          <a:effectLst/>
                          <a:latin typeface="Calibri" panose="020F0502020204030204" pitchFamily="34" charset="0"/>
                        </a:rPr>
                        <a:t>Construction </a:t>
                      </a:r>
                    </a:p>
                  </a:txBody>
                  <a:tcPr marL="76331" marR="8481" marT="8481"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en-US" sz="1800" b="0" i="1" u="none" strike="noStrike" dirty="0">
                          <a:solidFill>
                            <a:schemeClr val="tx1">
                              <a:lumMod val="75000"/>
                              <a:lumOff val="25000"/>
                            </a:schemeClr>
                          </a:solidFill>
                          <a:effectLst/>
                          <a:latin typeface="Calibri" panose="020F0502020204030204" pitchFamily="34" charset="0"/>
                        </a:rPr>
                        <a:t>51</a:t>
                      </a:r>
                    </a:p>
                  </a:txBody>
                  <a:tcPr marL="8481" marR="8481" marT="8481"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1800" b="0" i="1" u="none" strike="noStrike" dirty="0">
                          <a:solidFill>
                            <a:schemeClr val="tx1">
                              <a:lumMod val="75000"/>
                              <a:lumOff val="25000"/>
                            </a:schemeClr>
                          </a:solidFill>
                          <a:effectLst/>
                          <a:latin typeface="Calibri" panose="020F0502020204030204" pitchFamily="34" charset="0"/>
                        </a:rPr>
                        <a:t>$460,943,000</a:t>
                      </a:r>
                    </a:p>
                  </a:txBody>
                  <a:tcPr marL="8481" marR="76331" marT="8481"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480732043"/>
                  </a:ext>
                </a:extLst>
              </a:tr>
            </a:tbl>
          </a:graphicData>
        </a:graphic>
      </p:graphicFrame>
      <p:graphicFrame>
        <p:nvGraphicFramePr>
          <p:cNvPr id="9" name="Table 8">
            <a:extLst>
              <a:ext uri="{FF2B5EF4-FFF2-40B4-BE49-F238E27FC236}">
                <a16:creationId xmlns:a16="http://schemas.microsoft.com/office/drawing/2014/main" id="{93377275-503E-284C-A5B0-207348A559A2}"/>
              </a:ext>
            </a:extLst>
          </p:cNvPr>
          <p:cNvGraphicFramePr>
            <a:graphicFrameLocks noGrp="1"/>
          </p:cNvGraphicFramePr>
          <p:nvPr/>
        </p:nvGraphicFramePr>
        <p:xfrm>
          <a:off x="2332702" y="3251026"/>
          <a:ext cx="4500716" cy="1402232"/>
        </p:xfrm>
        <a:graphic>
          <a:graphicData uri="http://schemas.openxmlformats.org/drawingml/2006/table">
            <a:tbl>
              <a:tblPr/>
              <a:tblGrid>
                <a:gridCol w="1787298">
                  <a:extLst>
                    <a:ext uri="{9D8B030D-6E8A-4147-A177-3AD203B41FA5}">
                      <a16:colId xmlns:a16="http://schemas.microsoft.com/office/drawing/2014/main" val="3199345000"/>
                    </a:ext>
                  </a:extLst>
                </a:gridCol>
                <a:gridCol w="838590">
                  <a:extLst>
                    <a:ext uri="{9D8B030D-6E8A-4147-A177-3AD203B41FA5}">
                      <a16:colId xmlns:a16="http://schemas.microsoft.com/office/drawing/2014/main" val="2662021732"/>
                    </a:ext>
                  </a:extLst>
                </a:gridCol>
                <a:gridCol w="1874828">
                  <a:extLst>
                    <a:ext uri="{9D8B030D-6E8A-4147-A177-3AD203B41FA5}">
                      <a16:colId xmlns:a16="http://schemas.microsoft.com/office/drawing/2014/main" val="2072845799"/>
                    </a:ext>
                  </a:extLst>
                </a:gridCol>
              </a:tblGrid>
              <a:tr h="350558">
                <a:tc>
                  <a:txBody>
                    <a:bodyPr/>
                    <a:lstStyle/>
                    <a:p>
                      <a:pPr algn="l" fontAlgn="b"/>
                      <a:r>
                        <a:rPr lang="en-US" sz="1800" b="0" i="0" u="none" strike="noStrike" dirty="0">
                          <a:solidFill>
                            <a:srgbClr val="FFFFFF"/>
                          </a:solidFill>
                          <a:effectLst/>
                          <a:latin typeface="Calibri" panose="020F0502020204030204" pitchFamily="34" charset="0"/>
                        </a:rPr>
                        <a:t>Phase</a:t>
                      </a:r>
                    </a:p>
                  </a:txBody>
                  <a:tcPr marL="76331" marR="8481" marT="8481" marB="0" anchor="b">
                    <a:lnL>
                      <a:noFill/>
                    </a:lnL>
                    <a:lnR>
                      <a:noFill/>
                    </a:lnR>
                    <a:lnT>
                      <a:noFill/>
                    </a:lnT>
                    <a:lnB w="6350" cap="flat" cmpd="sng" algn="ctr">
                      <a:solidFill>
                        <a:srgbClr val="FFFFFF"/>
                      </a:solidFill>
                      <a:prstDash val="solid"/>
                      <a:round/>
                      <a:headEnd type="none" w="med" len="med"/>
                      <a:tailEnd type="none" w="med" len="med"/>
                    </a:lnB>
                    <a:solidFill>
                      <a:srgbClr val="5B9BD5"/>
                    </a:solidFill>
                  </a:tcPr>
                </a:tc>
                <a:tc>
                  <a:txBody>
                    <a:bodyPr/>
                    <a:lstStyle/>
                    <a:p>
                      <a:pPr algn="ctr" fontAlgn="b"/>
                      <a:r>
                        <a:rPr lang="en-US" sz="1800" b="0" i="0" u="none" strike="noStrike" dirty="0">
                          <a:solidFill>
                            <a:srgbClr val="FFFFFF"/>
                          </a:solidFill>
                          <a:effectLst/>
                          <a:latin typeface="Calibri" panose="020F0502020204030204" pitchFamily="34" charset="0"/>
                        </a:rPr>
                        <a:t># </a:t>
                      </a:r>
                      <a:r>
                        <a:rPr lang="en-US" sz="1800" b="0" i="0" u="none" strike="noStrike" dirty="0" err="1">
                          <a:solidFill>
                            <a:srgbClr val="FFFFFF"/>
                          </a:solidFill>
                          <a:effectLst/>
                          <a:latin typeface="Calibri" panose="020F0502020204030204" pitchFamily="34" charset="0"/>
                        </a:rPr>
                        <a:t>Proj</a:t>
                      </a:r>
                      <a:endParaRPr lang="en-US" sz="1800" b="0" i="0" u="none" strike="noStrike" dirty="0">
                        <a:solidFill>
                          <a:srgbClr val="FFFFFF"/>
                        </a:solidFill>
                        <a:effectLst/>
                        <a:latin typeface="Calibri" panose="020F0502020204030204" pitchFamily="34" charset="0"/>
                      </a:endParaRPr>
                    </a:p>
                  </a:txBody>
                  <a:tcPr marL="8481" marR="8481" marT="8481" marB="0" anchor="b">
                    <a:lnL>
                      <a:noFill/>
                    </a:lnL>
                    <a:lnR>
                      <a:noFill/>
                    </a:lnR>
                    <a:lnT>
                      <a:noFill/>
                    </a:lnT>
                    <a:lnB w="6350" cap="flat" cmpd="sng" algn="ctr">
                      <a:solidFill>
                        <a:srgbClr val="FFFFFF"/>
                      </a:solidFill>
                      <a:prstDash val="solid"/>
                      <a:round/>
                      <a:headEnd type="none" w="med" len="med"/>
                      <a:tailEnd type="none" w="med" len="med"/>
                    </a:lnB>
                    <a:solidFill>
                      <a:srgbClr val="5B9BD5"/>
                    </a:solidFill>
                  </a:tcPr>
                </a:tc>
                <a:tc>
                  <a:txBody>
                    <a:bodyPr/>
                    <a:lstStyle/>
                    <a:p>
                      <a:pPr algn="ctr" fontAlgn="b"/>
                      <a:r>
                        <a:rPr lang="en-US" sz="1800" b="0" i="0" u="none" strike="noStrike" dirty="0">
                          <a:solidFill>
                            <a:srgbClr val="FFFFFF"/>
                          </a:solidFill>
                          <a:effectLst/>
                          <a:latin typeface="Calibri" panose="020F0502020204030204" pitchFamily="34" charset="0"/>
                        </a:rPr>
                        <a:t>Project $</a:t>
                      </a:r>
                    </a:p>
                  </a:txBody>
                  <a:tcPr marL="8481" marR="8481" marT="8481" marB="0" anchor="b">
                    <a:lnL>
                      <a:noFill/>
                    </a:lnL>
                    <a:lnR>
                      <a:noFill/>
                    </a:lnR>
                    <a:lnT>
                      <a:noFill/>
                    </a:lnT>
                    <a:lnB w="63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4286810675"/>
                  </a:ext>
                </a:extLst>
              </a:tr>
              <a:tr h="350558">
                <a:tc>
                  <a:txBody>
                    <a:bodyPr/>
                    <a:lstStyle/>
                    <a:p>
                      <a:pPr algn="l" fontAlgn="b"/>
                      <a:r>
                        <a:rPr lang="en-US" sz="1800" b="0" i="0" u="none" strike="noStrike">
                          <a:solidFill>
                            <a:srgbClr val="000000"/>
                          </a:solidFill>
                          <a:effectLst/>
                          <a:latin typeface="Calibri" panose="020F0502020204030204" pitchFamily="34" charset="0"/>
                        </a:rPr>
                        <a:t>Pre-Design</a:t>
                      </a:r>
                    </a:p>
                  </a:txBody>
                  <a:tcPr marL="76331" marR="8481" marT="8481"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en-US" sz="1800" b="0" i="0" u="none" strike="noStrike" dirty="0">
                          <a:solidFill>
                            <a:srgbClr val="000000"/>
                          </a:solidFill>
                          <a:effectLst/>
                          <a:latin typeface="Calibri" panose="020F0502020204030204" pitchFamily="34" charset="0"/>
                        </a:rPr>
                        <a:t>67</a:t>
                      </a:r>
                    </a:p>
                  </a:txBody>
                  <a:tcPr marL="8481" marR="8481" marT="8481"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1800" b="0" i="0" u="none" strike="noStrike" dirty="0">
                          <a:solidFill>
                            <a:srgbClr val="000000"/>
                          </a:solidFill>
                          <a:effectLst/>
                          <a:latin typeface="Calibri" panose="020F0502020204030204" pitchFamily="34" charset="0"/>
                        </a:rPr>
                        <a:t>$63,919,000</a:t>
                      </a:r>
                    </a:p>
                  </a:txBody>
                  <a:tcPr marL="8481" marR="76331" marT="8481"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2627220214"/>
                  </a:ext>
                </a:extLst>
              </a:tr>
              <a:tr h="350558">
                <a:tc>
                  <a:txBody>
                    <a:bodyPr/>
                    <a:lstStyle/>
                    <a:p>
                      <a:pPr algn="l" fontAlgn="b"/>
                      <a:r>
                        <a:rPr lang="en-US" sz="1800" b="0" i="0" u="none" strike="noStrike" dirty="0">
                          <a:solidFill>
                            <a:srgbClr val="000000"/>
                          </a:solidFill>
                          <a:effectLst/>
                          <a:latin typeface="Calibri" panose="020F0502020204030204" pitchFamily="34" charset="0"/>
                        </a:rPr>
                        <a:t>Design Phase</a:t>
                      </a:r>
                    </a:p>
                  </a:txBody>
                  <a:tcPr marL="76331" marR="8481" marT="8481"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en-US" sz="1800" b="0" i="0" u="none" strike="noStrike" dirty="0">
                          <a:solidFill>
                            <a:srgbClr val="000000"/>
                          </a:solidFill>
                          <a:effectLst/>
                          <a:latin typeface="Calibri" panose="020F0502020204030204" pitchFamily="34" charset="0"/>
                        </a:rPr>
                        <a:t>79</a:t>
                      </a:r>
                    </a:p>
                  </a:txBody>
                  <a:tcPr marL="8481" marR="8481" marT="8481"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1800" b="0" i="0" u="none" strike="noStrike" dirty="0">
                          <a:solidFill>
                            <a:srgbClr val="000000"/>
                          </a:solidFill>
                          <a:effectLst/>
                          <a:latin typeface="Calibri" panose="020F0502020204030204" pitchFamily="34" charset="0"/>
                        </a:rPr>
                        <a:t>$441,765,000</a:t>
                      </a:r>
                    </a:p>
                  </a:txBody>
                  <a:tcPr marL="8481" marR="76331" marT="8481"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437029879"/>
                  </a:ext>
                </a:extLst>
              </a:tr>
              <a:tr h="350558">
                <a:tc>
                  <a:txBody>
                    <a:bodyPr/>
                    <a:lstStyle/>
                    <a:p>
                      <a:pPr algn="l" fontAlgn="b"/>
                      <a:r>
                        <a:rPr lang="en-US" sz="1800" b="0" i="0" u="none" strike="noStrike" dirty="0">
                          <a:solidFill>
                            <a:srgbClr val="000000"/>
                          </a:solidFill>
                          <a:effectLst/>
                          <a:latin typeface="Calibri" panose="020F0502020204030204" pitchFamily="34" charset="0"/>
                        </a:rPr>
                        <a:t>Construction </a:t>
                      </a:r>
                    </a:p>
                  </a:txBody>
                  <a:tcPr marL="76331" marR="8481" marT="8481"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b"/>
                      <a:r>
                        <a:rPr lang="en-US" sz="1800" b="0" i="0" u="none" strike="noStrike" dirty="0">
                          <a:solidFill>
                            <a:srgbClr val="000000"/>
                          </a:solidFill>
                          <a:effectLst/>
                          <a:latin typeface="Calibri" panose="020F0502020204030204" pitchFamily="34" charset="0"/>
                        </a:rPr>
                        <a:t>67</a:t>
                      </a:r>
                    </a:p>
                  </a:txBody>
                  <a:tcPr marL="8481" marR="8481" marT="8481"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r" fontAlgn="b"/>
                      <a:r>
                        <a:rPr lang="en-US" sz="1800" b="0" i="0" u="none" strike="noStrike" dirty="0">
                          <a:solidFill>
                            <a:srgbClr val="000000"/>
                          </a:solidFill>
                          <a:effectLst/>
                          <a:latin typeface="Calibri" panose="020F0502020204030204" pitchFamily="34" charset="0"/>
                        </a:rPr>
                        <a:t>$419,425,000</a:t>
                      </a:r>
                    </a:p>
                  </a:txBody>
                  <a:tcPr marL="8481" marR="76331" marT="8481"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480732043"/>
                  </a:ext>
                </a:extLst>
              </a:tr>
            </a:tbl>
          </a:graphicData>
        </a:graphic>
      </p:graphicFrame>
      <p:sp>
        <p:nvSpPr>
          <p:cNvPr id="12" name="TextBox 11">
            <a:extLst>
              <a:ext uri="{FF2B5EF4-FFF2-40B4-BE49-F238E27FC236}">
                <a16:creationId xmlns:a16="http://schemas.microsoft.com/office/drawing/2014/main" id="{0B97A1BF-D73C-8B4F-9BEE-624A7AF0671F}"/>
              </a:ext>
            </a:extLst>
          </p:cNvPr>
          <p:cNvSpPr txBox="1"/>
          <p:nvPr/>
        </p:nvSpPr>
        <p:spPr>
          <a:xfrm>
            <a:off x="2228234" y="2904779"/>
            <a:ext cx="20782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Current Workload</a:t>
            </a:r>
          </a:p>
        </p:txBody>
      </p:sp>
      <p:sp>
        <p:nvSpPr>
          <p:cNvPr id="14" name="TextBox 13">
            <a:extLst>
              <a:ext uri="{FF2B5EF4-FFF2-40B4-BE49-F238E27FC236}">
                <a16:creationId xmlns:a16="http://schemas.microsoft.com/office/drawing/2014/main" id="{E1DD1197-33AF-C245-8C7E-FAABC47D704A}"/>
              </a:ext>
            </a:extLst>
          </p:cNvPr>
          <p:cNvSpPr txBox="1"/>
          <p:nvPr/>
        </p:nvSpPr>
        <p:spPr>
          <a:xfrm>
            <a:off x="2275551" y="4775377"/>
            <a:ext cx="8001000" cy="1569660"/>
          </a:xfrm>
          <a:prstGeom prst="rect">
            <a:avLst/>
          </a:prstGeom>
          <a:noFill/>
        </p:spPr>
        <p:txBody>
          <a:bodyPr wrap="square" rtlCol="0">
            <a:spAutoFit/>
          </a:bodyPr>
          <a:lstStyle/>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 PMs returned from rotations July 1</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st</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Five strategic promotions -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increased workload capacity </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 Assoc PMs recently hired </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PM search in progress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CM skillset focus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Assoc PM Rotation </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PC 2 Search Underway</a:t>
            </a:r>
          </a:p>
        </p:txBody>
      </p:sp>
    </p:spTree>
    <p:extLst>
      <p:ext uri="{BB962C8B-B14F-4D97-AF65-F5344CB8AC3E}">
        <p14:creationId xmlns:p14="http://schemas.microsoft.com/office/powerpoint/2010/main" val="1530843543"/>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42ED8075-1930-4C29-8EFD-61D98A3F48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8248" y="803910"/>
            <a:ext cx="4451468" cy="5760720"/>
          </a:xfrm>
          <a:prstGeom prst="rect">
            <a:avLst/>
          </a:prstGeom>
          <a:ln w="28575">
            <a:solidFill>
              <a:schemeClr val="accent1"/>
            </a:solidFill>
          </a:ln>
        </p:spPr>
      </p:pic>
      <p:sp>
        <p:nvSpPr>
          <p:cNvPr id="4" name="Title 1">
            <a:extLst>
              <a:ext uri="{FF2B5EF4-FFF2-40B4-BE49-F238E27FC236}">
                <a16:creationId xmlns:a16="http://schemas.microsoft.com/office/drawing/2014/main" id="{83AC97FF-DF3F-47EA-8995-29602A824ED3}"/>
              </a:ext>
            </a:extLst>
          </p:cNvPr>
          <p:cNvSpPr>
            <a:spLocks noGrp="1"/>
          </p:cNvSpPr>
          <p:nvPr>
            <p:ph type="title"/>
          </p:nvPr>
        </p:nvSpPr>
        <p:spPr>
          <a:xfrm>
            <a:off x="531813" y="752475"/>
            <a:ext cx="6896100" cy="1081088"/>
          </a:xfrm>
        </p:spPr>
        <p:txBody>
          <a:bodyPr/>
          <a:lstStyle/>
          <a:p>
            <a:r>
              <a:rPr lang="en-US" sz="2800" dirty="0"/>
              <a:t>Animal Facilities</a:t>
            </a:r>
            <a:br>
              <a:rPr lang="en-US" sz="2800" dirty="0"/>
            </a:br>
            <a:r>
              <a:rPr lang="en-US" sz="2800" dirty="0"/>
              <a:t>Guidance Document</a:t>
            </a:r>
            <a:br>
              <a:rPr lang="en-US" sz="2800" dirty="0"/>
            </a:br>
            <a:r>
              <a:rPr lang="en-US" sz="1600" dirty="0"/>
              <a:t>(cont.)</a:t>
            </a:r>
            <a:endParaRPr lang="en-US" sz="2800" dirty="0"/>
          </a:p>
        </p:txBody>
      </p:sp>
    </p:spTree>
    <p:extLst>
      <p:ext uri="{BB962C8B-B14F-4D97-AF65-F5344CB8AC3E}">
        <p14:creationId xmlns:p14="http://schemas.microsoft.com/office/powerpoint/2010/main" val="64946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D4E8BD7-62DB-4325-BC04-153132F346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8248" y="803910"/>
            <a:ext cx="4451468" cy="5760720"/>
          </a:xfrm>
          <a:prstGeom prst="rect">
            <a:avLst/>
          </a:prstGeom>
          <a:ln w="28575">
            <a:solidFill>
              <a:schemeClr val="accent1"/>
            </a:solidFill>
          </a:ln>
        </p:spPr>
      </p:pic>
      <p:sp>
        <p:nvSpPr>
          <p:cNvPr id="5" name="Title 1">
            <a:extLst>
              <a:ext uri="{FF2B5EF4-FFF2-40B4-BE49-F238E27FC236}">
                <a16:creationId xmlns:a16="http://schemas.microsoft.com/office/drawing/2014/main" id="{B6E0F720-F570-4DA9-8B8D-B6EE4A25D211}"/>
              </a:ext>
            </a:extLst>
          </p:cNvPr>
          <p:cNvSpPr>
            <a:spLocks noGrp="1"/>
          </p:cNvSpPr>
          <p:nvPr>
            <p:ph type="title"/>
          </p:nvPr>
        </p:nvSpPr>
        <p:spPr>
          <a:xfrm>
            <a:off x="531813" y="752475"/>
            <a:ext cx="6896100" cy="1081088"/>
          </a:xfrm>
        </p:spPr>
        <p:txBody>
          <a:bodyPr/>
          <a:lstStyle/>
          <a:p>
            <a:r>
              <a:rPr lang="en-US" sz="2800" dirty="0"/>
              <a:t>Animal Facilities</a:t>
            </a:r>
            <a:br>
              <a:rPr lang="en-US" sz="2800" dirty="0"/>
            </a:br>
            <a:r>
              <a:rPr lang="en-US" sz="2800" dirty="0"/>
              <a:t>Guidance Document</a:t>
            </a:r>
            <a:br>
              <a:rPr lang="en-US" sz="2800" dirty="0"/>
            </a:br>
            <a:r>
              <a:rPr lang="en-US" sz="1600" dirty="0"/>
              <a:t>(cont.)</a:t>
            </a:r>
            <a:endParaRPr lang="en-US" sz="2800" dirty="0"/>
          </a:p>
        </p:txBody>
      </p:sp>
    </p:spTree>
    <p:extLst>
      <p:ext uri="{BB962C8B-B14F-4D97-AF65-F5344CB8AC3E}">
        <p14:creationId xmlns:p14="http://schemas.microsoft.com/office/powerpoint/2010/main" val="276328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2DBDEF30-B93D-4712-B770-F636810E15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838200"/>
            <a:ext cx="4451468" cy="5760720"/>
          </a:xfrm>
          <a:prstGeom prst="rect">
            <a:avLst/>
          </a:prstGeom>
          <a:ln w="28575">
            <a:solidFill>
              <a:schemeClr val="accent1"/>
            </a:solidFill>
          </a:ln>
        </p:spPr>
      </p:pic>
      <p:sp>
        <p:nvSpPr>
          <p:cNvPr id="4" name="Title 1">
            <a:extLst>
              <a:ext uri="{FF2B5EF4-FFF2-40B4-BE49-F238E27FC236}">
                <a16:creationId xmlns:a16="http://schemas.microsoft.com/office/drawing/2014/main" id="{71F5E896-BE73-40A1-9F08-01EC7FCC1012}"/>
              </a:ext>
            </a:extLst>
          </p:cNvPr>
          <p:cNvSpPr>
            <a:spLocks noGrp="1"/>
          </p:cNvSpPr>
          <p:nvPr>
            <p:ph type="title"/>
          </p:nvPr>
        </p:nvSpPr>
        <p:spPr>
          <a:xfrm>
            <a:off x="531813" y="752475"/>
            <a:ext cx="6896100" cy="1081088"/>
          </a:xfrm>
        </p:spPr>
        <p:txBody>
          <a:bodyPr/>
          <a:lstStyle/>
          <a:p>
            <a:r>
              <a:rPr lang="en-US" sz="2800" dirty="0"/>
              <a:t>Animal Facilities</a:t>
            </a:r>
            <a:br>
              <a:rPr lang="en-US" sz="2800" dirty="0"/>
            </a:br>
            <a:r>
              <a:rPr lang="en-US" sz="2800" dirty="0"/>
              <a:t>Guidance Document</a:t>
            </a:r>
            <a:br>
              <a:rPr lang="en-US" sz="2800" dirty="0"/>
            </a:br>
            <a:r>
              <a:rPr lang="en-US" sz="1600" dirty="0"/>
              <a:t>(cont.)</a:t>
            </a:r>
            <a:endParaRPr lang="en-US" sz="2800" dirty="0"/>
          </a:p>
        </p:txBody>
      </p:sp>
    </p:spTree>
    <p:extLst>
      <p:ext uri="{BB962C8B-B14F-4D97-AF65-F5344CB8AC3E}">
        <p14:creationId xmlns:p14="http://schemas.microsoft.com/office/powerpoint/2010/main" val="1412866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ADE65FBA-DCA3-44F5-9E27-D350DFA952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847725"/>
            <a:ext cx="4451468" cy="5760720"/>
          </a:xfrm>
          <a:prstGeom prst="rect">
            <a:avLst/>
          </a:prstGeom>
          <a:ln w="28575">
            <a:solidFill>
              <a:schemeClr val="accent1"/>
            </a:solidFill>
          </a:ln>
        </p:spPr>
      </p:pic>
      <p:sp>
        <p:nvSpPr>
          <p:cNvPr id="5" name="Title 1">
            <a:extLst>
              <a:ext uri="{FF2B5EF4-FFF2-40B4-BE49-F238E27FC236}">
                <a16:creationId xmlns:a16="http://schemas.microsoft.com/office/drawing/2014/main" id="{E27F367C-892C-4804-B90C-CA73571BCC32}"/>
              </a:ext>
            </a:extLst>
          </p:cNvPr>
          <p:cNvSpPr>
            <a:spLocks noGrp="1"/>
          </p:cNvSpPr>
          <p:nvPr>
            <p:ph type="title"/>
          </p:nvPr>
        </p:nvSpPr>
        <p:spPr>
          <a:xfrm>
            <a:off x="531813" y="752475"/>
            <a:ext cx="6896100" cy="1081088"/>
          </a:xfrm>
        </p:spPr>
        <p:txBody>
          <a:bodyPr/>
          <a:lstStyle/>
          <a:p>
            <a:r>
              <a:rPr lang="en-US" sz="2800" dirty="0"/>
              <a:t>Animal Facilities</a:t>
            </a:r>
            <a:br>
              <a:rPr lang="en-US" sz="2800" dirty="0"/>
            </a:br>
            <a:r>
              <a:rPr lang="en-US" sz="2800" dirty="0"/>
              <a:t>Guidance Document</a:t>
            </a:r>
            <a:br>
              <a:rPr lang="en-US" sz="2800" dirty="0"/>
            </a:br>
            <a:r>
              <a:rPr lang="en-US" sz="1600" dirty="0"/>
              <a:t>(cont.)</a:t>
            </a:r>
            <a:endParaRPr lang="en-US" sz="2800" dirty="0"/>
          </a:p>
        </p:txBody>
      </p:sp>
    </p:spTree>
    <p:extLst>
      <p:ext uri="{BB962C8B-B14F-4D97-AF65-F5344CB8AC3E}">
        <p14:creationId xmlns:p14="http://schemas.microsoft.com/office/powerpoint/2010/main" val="623311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815E75-A619-4EC6-B653-214E5AF3EFAA}"/>
              </a:ext>
            </a:extLst>
          </p:cNvPr>
          <p:cNvSpPr>
            <a:spLocks noGrp="1"/>
          </p:cNvSpPr>
          <p:nvPr>
            <p:ph type="title"/>
          </p:nvPr>
        </p:nvSpPr>
        <p:spPr>
          <a:xfrm>
            <a:off x="531813" y="752475"/>
            <a:ext cx="6896100" cy="1081088"/>
          </a:xfrm>
        </p:spPr>
        <p:txBody>
          <a:bodyPr/>
          <a:lstStyle/>
          <a:p>
            <a:r>
              <a:rPr lang="en-US" dirty="0"/>
              <a:t>The IACUC at Cornell</a:t>
            </a:r>
          </a:p>
        </p:txBody>
      </p:sp>
      <p:sp>
        <p:nvSpPr>
          <p:cNvPr id="5" name="Content Placeholder 4">
            <a:extLst>
              <a:ext uri="{FF2B5EF4-FFF2-40B4-BE49-F238E27FC236}">
                <a16:creationId xmlns:a16="http://schemas.microsoft.com/office/drawing/2014/main" id="{C7859426-6941-4C42-A1D1-3750E17B796E}"/>
              </a:ext>
            </a:extLst>
          </p:cNvPr>
          <p:cNvSpPr>
            <a:spLocks noGrp="1"/>
          </p:cNvSpPr>
          <p:nvPr>
            <p:ph idx="1"/>
          </p:nvPr>
        </p:nvSpPr>
        <p:spPr>
          <a:xfrm>
            <a:off x="533400" y="2336800"/>
            <a:ext cx="8229600" cy="3598863"/>
          </a:xfrm>
        </p:spPr>
        <p:txBody>
          <a:bodyPr/>
          <a:lstStyle/>
          <a:p>
            <a:r>
              <a:rPr lang="en-US" sz="2000" dirty="0"/>
              <a:t>Mandated by Federal law and regulations</a:t>
            </a:r>
          </a:p>
          <a:p>
            <a:r>
              <a:rPr lang="en-US" sz="2000" dirty="0"/>
              <a:t>Responsible for oversight of the animal program</a:t>
            </a:r>
          </a:p>
          <a:p>
            <a:r>
              <a:rPr lang="en-US" sz="2000" dirty="0"/>
              <a:t>Sets policies and procedures</a:t>
            </a:r>
          </a:p>
          <a:p>
            <a:r>
              <a:rPr lang="en-US" sz="2000" dirty="0"/>
              <a:t>Reviews proposed animal use protocols, and approves them once acceptable</a:t>
            </a:r>
          </a:p>
          <a:p>
            <a:r>
              <a:rPr lang="en-US" sz="2000" dirty="0"/>
              <a:t>Monitors protocol compliance and incidents of non-compliance or unexpected animal welfare concerns</a:t>
            </a:r>
          </a:p>
          <a:p>
            <a:r>
              <a:rPr lang="en-US" sz="2000" dirty="0"/>
              <a:t>IACUC must approve a protocol describing all animal procedures BEFORE the study can begin</a:t>
            </a:r>
          </a:p>
          <a:p>
            <a:r>
              <a:rPr lang="en-US" sz="2000" dirty="0"/>
              <a:t>IACUC must inspect all animal facilities semi-annually </a:t>
            </a:r>
          </a:p>
          <a:p>
            <a:r>
              <a:rPr lang="en-US" sz="2000" dirty="0"/>
              <a:t>The Attending Veterinarian at Cornell is responsible for oversight of animal health and maintenance of facilities</a:t>
            </a:r>
          </a:p>
          <a:p>
            <a:endParaRPr lang="en-US" dirty="0"/>
          </a:p>
        </p:txBody>
      </p:sp>
    </p:spTree>
    <p:extLst>
      <p:ext uri="{BB962C8B-B14F-4D97-AF65-F5344CB8AC3E}">
        <p14:creationId xmlns:p14="http://schemas.microsoft.com/office/powerpoint/2010/main" val="1176032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56AED-C684-493D-B29D-DF12BE2F71FF}"/>
              </a:ext>
            </a:extLst>
          </p:cNvPr>
          <p:cNvSpPr>
            <a:spLocks noGrp="1"/>
          </p:cNvSpPr>
          <p:nvPr>
            <p:ph type="title"/>
          </p:nvPr>
        </p:nvSpPr>
        <p:spPr/>
        <p:txBody>
          <a:bodyPr/>
          <a:lstStyle/>
          <a:p>
            <a:r>
              <a:rPr lang="en-US" dirty="0"/>
              <a:t>AAALAC Accreditation</a:t>
            </a:r>
          </a:p>
        </p:txBody>
      </p:sp>
      <p:sp>
        <p:nvSpPr>
          <p:cNvPr id="3" name="Content Placeholder 2">
            <a:extLst>
              <a:ext uri="{FF2B5EF4-FFF2-40B4-BE49-F238E27FC236}">
                <a16:creationId xmlns:a16="http://schemas.microsoft.com/office/drawing/2014/main" id="{772CC2B7-129E-4202-A64C-41C27697D5B6}"/>
              </a:ext>
            </a:extLst>
          </p:cNvPr>
          <p:cNvSpPr>
            <a:spLocks noGrp="1"/>
          </p:cNvSpPr>
          <p:nvPr>
            <p:ph idx="1"/>
          </p:nvPr>
        </p:nvSpPr>
        <p:spPr/>
        <p:txBody>
          <a:bodyPr/>
          <a:lstStyle/>
          <a:p>
            <a:r>
              <a:rPr lang="en-US" dirty="0"/>
              <a:t>Voluntary</a:t>
            </a:r>
          </a:p>
          <a:p>
            <a:r>
              <a:rPr lang="en-US" dirty="0"/>
              <a:t>Peer review</a:t>
            </a:r>
          </a:p>
          <a:p>
            <a:r>
              <a:rPr lang="en-US" dirty="0"/>
              <a:t>Confidential</a:t>
            </a:r>
          </a:p>
          <a:p>
            <a:r>
              <a:rPr lang="en-US" dirty="0"/>
              <a:t>Performance-based</a:t>
            </a:r>
          </a:p>
          <a:p>
            <a:r>
              <a:rPr lang="en-US" dirty="0"/>
              <a:t>Triennial</a:t>
            </a:r>
          </a:p>
        </p:txBody>
      </p:sp>
    </p:spTree>
    <p:extLst>
      <p:ext uri="{BB962C8B-B14F-4D97-AF65-F5344CB8AC3E}">
        <p14:creationId xmlns:p14="http://schemas.microsoft.com/office/powerpoint/2010/main" val="498056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F7472-B19A-436C-B80F-BC93AFA28F85}"/>
              </a:ext>
            </a:extLst>
          </p:cNvPr>
          <p:cNvSpPr>
            <a:spLocks noGrp="1"/>
          </p:cNvSpPr>
          <p:nvPr>
            <p:ph type="title"/>
          </p:nvPr>
        </p:nvSpPr>
        <p:spPr/>
        <p:txBody>
          <a:bodyPr/>
          <a:lstStyle/>
          <a:p>
            <a:r>
              <a:rPr lang="en-US" dirty="0"/>
              <a:t>AAALAC Accreditation </a:t>
            </a:r>
            <a:r>
              <a:rPr lang="en-US" sz="2000" dirty="0"/>
              <a:t>(cont.)</a:t>
            </a:r>
            <a:endParaRPr lang="en-US" dirty="0"/>
          </a:p>
        </p:txBody>
      </p:sp>
      <p:sp>
        <p:nvSpPr>
          <p:cNvPr id="3" name="Content Placeholder 2">
            <a:extLst>
              <a:ext uri="{FF2B5EF4-FFF2-40B4-BE49-F238E27FC236}">
                <a16:creationId xmlns:a16="http://schemas.microsoft.com/office/drawing/2014/main" id="{51EF4D8A-0D31-4378-875E-615438736ACC}"/>
              </a:ext>
            </a:extLst>
          </p:cNvPr>
          <p:cNvSpPr>
            <a:spLocks noGrp="1"/>
          </p:cNvSpPr>
          <p:nvPr>
            <p:ph idx="1"/>
          </p:nvPr>
        </p:nvSpPr>
        <p:spPr>
          <a:xfrm>
            <a:off x="533400" y="2336800"/>
            <a:ext cx="6888163" cy="4064000"/>
          </a:xfrm>
        </p:spPr>
        <p:txBody>
          <a:bodyPr/>
          <a:lstStyle/>
          <a:p>
            <a:r>
              <a:rPr lang="en-US" dirty="0"/>
              <a:t>Three Primary Standards</a:t>
            </a:r>
          </a:p>
          <a:p>
            <a:endParaRPr lang="en-US" dirty="0"/>
          </a:p>
          <a:p>
            <a:endParaRPr lang="en-US" dirty="0"/>
          </a:p>
          <a:p>
            <a:endParaRPr lang="en-US" dirty="0"/>
          </a:p>
          <a:p>
            <a:endParaRPr lang="en-US" dirty="0"/>
          </a:p>
          <a:p>
            <a:endParaRPr lang="en-US" dirty="0"/>
          </a:p>
          <a:p>
            <a:endParaRPr lang="en-US" dirty="0"/>
          </a:p>
          <a:p>
            <a:endParaRPr lang="en-US" dirty="0"/>
          </a:p>
          <a:p>
            <a:r>
              <a:rPr lang="en-US" dirty="0"/>
              <a:t>Plus multiple reference resources.</a:t>
            </a:r>
          </a:p>
        </p:txBody>
      </p:sp>
      <p:pic>
        <p:nvPicPr>
          <p:cNvPr id="4" name="Picture 2">
            <a:extLst>
              <a:ext uri="{FF2B5EF4-FFF2-40B4-BE49-F238E27FC236}">
                <a16:creationId xmlns:a16="http://schemas.microsoft.com/office/drawing/2014/main" id="{07C122EB-9D34-41E4-8BC9-0B7CC49126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355" y="3044031"/>
            <a:ext cx="1833169" cy="2743200"/>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http://www.fass.org/img/AGGuide-2010.jpg">
            <a:extLst>
              <a:ext uri="{FF2B5EF4-FFF2-40B4-BE49-F238E27FC236}">
                <a16:creationId xmlns:a16="http://schemas.microsoft.com/office/drawing/2014/main" id="{26BA199F-EF1A-4382-809B-47B3BDA467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0651" y="3044031"/>
            <a:ext cx="2117827" cy="2743200"/>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5B04C43-BEC0-4E28-A7F0-02FEF918D1B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20605" y="3044031"/>
            <a:ext cx="2124713" cy="2743200"/>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41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6AFC7-B51C-4C32-9C80-B3D576298848}"/>
              </a:ext>
            </a:extLst>
          </p:cNvPr>
          <p:cNvSpPr>
            <a:spLocks noGrp="1"/>
          </p:cNvSpPr>
          <p:nvPr>
            <p:ph type="title"/>
          </p:nvPr>
        </p:nvSpPr>
        <p:spPr/>
        <p:txBody>
          <a:bodyPr/>
          <a:lstStyle/>
          <a:p>
            <a:r>
              <a:rPr lang="en-US" dirty="0"/>
              <a:t>AAALAC Accreditation </a:t>
            </a:r>
            <a:r>
              <a:rPr lang="en-US" sz="2000" dirty="0"/>
              <a:t>(cont.)</a:t>
            </a:r>
            <a:endParaRPr lang="en-US" dirty="0"/>
          </a:p>
        </p:txBody>
      </p:sp>
      <p:sp>
        <p:nvSpPr>
          <p:cNvPr id="3" name="Content Placeholder 2">
            <a:extLst>
              <a:ext uri="{FF2B5EF4-FFF2-40B4-BE49-F238E27FC236}">
                <a16:creationId xmlns:a16="http://schemas.microsoft.com/office/drawing/2014/main" id="{61F2A12B-D8F0-438E-B369-8ACA063F0D07}"/>
              </a:ext>
            </a:extLst>
          </p:cNvPr>
          <p:cNvSpPr>
            <a:spLocks noGrp="1"/>
          </p:cNvSpPr>
          <p:nvPr>
            <p:ph idx="1"/>
          </p:nvPr>
        </p:nvSpPr>
        <p:spPr>
          <a:xfrm>
            <a:off x="533400" y="2336800"/>
            <a:ext cx="8001000" cy="4368800"/>
          </a:xfrm>
        </p:spPr>
        <p:txBody>
          <a:bodyPr/>
          <a:lstStyle/>
          <a:p>
            <a:r>
              <a:rPr lang="en-US" sz="3200" dirty="0"/>
              <a:t>The Program Description</a:t>
            </a:r>
          </a:p>
          <a:p>
            <a:pPr lvl="1"/>
            <a:r>
              <a:rPr lang="en-US" sz="2800" dirty="0"/>
              <a:t>Introduction</a:t>
            </a:r>
          </a:p>
          <a:p>
            <a:pPr lvl="2"/>
            <a:r>
              <a:rPr lang="en-US" sz="2400" dirty="0"/>
              <a:t>Mission </a:t>
            </a:r>
          </a:p>
          <a:p>
            <a:pPr lvl="2"/>
            <a:r>
              <a:rPr lang="en-US" sz="2400" dirty="0"/>
              <a:t>Organizational Structure</a:t>
            </a:r>
          </a:p>
          <a:p>
            <a:pPr lvl="1"/>
            <a:r>
              <a:rPr lang="en-US" sz="2800" dirty="0"/>
              <a:t>Description</a:t>
            </a:r>
          </a:p>
          <a:p>
            <a:pPr lvl="2"/>
            <a:r>
              <a:rPr lang="en-US" sz="2400" dirty="0"/>
              <a:t>All chapters of the Guide </a:t>
            </a:r>
          </a:p>
          <a:p>
            <a:pPr lvl="1"/>
            <a:r>
              <a:rPr lang="en-US" sz="2800" dirty="0"/>
              <a:t>Appendices</a:t>
            </a:r>
          </a:p>
          <a:p>
            <a:pPr lvl="2"/>
            <a:r>
              <a:rPr lang="en-US" sz="2400" dirty="0"/>
              <a:t>Forms, Org. Charts, HVAC data, Protocols, etc.</a:t>
            </a:r>
          </a:p>
        </p:txBody>
      </p:sp>
    </p:spTree>
    <p:extLst>
      <p:ext uri="{BB962C8B-B14F-4D97-AF65-F5344CB8AC3E}">
        <p14:creationId xmlns:p14="http://schemas.microsoft.com/office/powerpoint/2010/main" val="539855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7A8766-1D21-480B-8A12-EAC111E5701A}"/>
              </a:ext>
            </a:extLst>
          </p:cNvPr>
          <p:cNvSpPr>
            <a:spLocks noGrp="1"/>
          </p:cNvSpPr>
          <p:nvPr>
            <p:ph type="title"/>
          </p:nvPr>
        </p:nvSpPr>
        <p:spPr>
          <a:xfrm>
            <a:off x="2971800" y="2758440"/>
            <a:ext cx="3200400" cy="685800"/>
          </a:xfrm>
        </p:spPr>
        <p:txBody>
          <a:bodyPr>
            <a:noAutofit/>
          </a:bodyPr>
          <a:lstStyle/>
          <a:p>
            <a:r>
              <a:rPr lang="en-US" sz="4400" b="1" dirty="0">
                <a:solidFill>
                  <a:schemeClr val="tx1">
                    <a:lumMod val="85000"/>
                    <a:lumOff val="15000"/>
                  </a:schemeClr>
                </a:solidFill>
              </a:rPr>
              <a:t>Questions?</a:t>
            </a:r>
          </a:p>
        </p:txBody>
      </p:sp>
      <p:sp>
        <p:nvSpPr>
          <p:cNvPr id="3" name="Slide Number Placeholder 2">
            <a:extLst>
              <a:ext uri="{FF2B5EF4-FFF2-40B4-BE49-F238E27FC236}">
                <a16:creationId xmlns:a16="http://schemas.microsoft.com/office/drawing/2014/main" id="{0392EEB1-8550-4CCE-8B5D-40AC81DAE8AF}"/>
              </a:ext>
            </a:extLst>
          </p:cNvPr>
          <p:cNvSpPr>
            <a:spLocks noGrp="1"/>
          </p:cNvSpPr>
          <p:nvPr>
            <p:ph type="sldNum" sz="quarter" idx="12"/>
          </p:nvPr>
        </p:nvSpPr>
        <p:spPr>
          <a:xfrm>
            <a:off x="6583680" y="6377940"/>
            <a:ext cx="2103120" cy="184666"/>
          </a:xfrm>
        </p:spPr>
        <p:txBody>
          <a:bodyPr/>
          <a:lstStyle/>
          <a:p>
            <a:fld id="{6315554C-9387-4378-80C2-5F7076CAC952}" type="slidenum">
              <a:rPr lang="en-US" sz="1200" smtClean="0">
                <a:solidFill>
                  <a:prstClr val="black">
                    <a:tint val="75000"/>
                  </a:prstClr>
                </a:solidFill>
              </a:rPr>
              <a:pPr/>
              <a:t>38</a:t>
            </a:fld>
            <a:endParaRPr lang="en-US" dirty="0">
              <a:solidFill>
                <a:prstClr val="black">
                  <a:tint val="75000"/>
                </a:prstClr>
              </a:solidFill>
            </a:endParaRPr>
          </a:p>
        </p:txBody>
      </p:sp>
    </p:spTree>
    <p:extLst>
      <p:ext uri="{BB962C8B-B14F-4D97-AF65-F5344CB8AC3E}">
        <p14:creationId xmlns:p14="http://schemas.microsoft.com/office/powerpoint/2010/main" val="177691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7A8766-1D21-480B-8A12-EAC111E5701A}"/>
              </a:ext>
            </a:extLst>
          </p:cNvPr>
          <p:cNvSpPr>
            <a:spLocks noGrp="1"/>
          </p:cNvSpPr>
          <p:nvPr>
            <p:ph type="title"/>
          </p:nvPr>
        </p:nvSpPr>
        <p:spPr>
          <a:xfrm>
            <a:off x="2057400" y="2057400"/>
            <a:ext cx="5029200" cy="1562100"/>
          </a:xfrm>
        </p:spPr>
        <p:txBody>
          <a:bodyPr>
            <a:noAutofit/>
          </a:bodyPr>
          <a:lstStyle/>
          <a:p>
            <a:pPr algn="ctr"/>
            <a:r>
              <a:rPr lang="en-US" sz="4400" b="1" dirty="0">
                <a:solidFill>
                  <a:schemeClr val="tx1">
                    <a:lumMod val="85000"/>
                    <a:lumOff val="15000"/>
                  </a:schemeClr>
                </a:solidFill>
              </a:rPr>
              <a:t>Safety</a:t>
            </a:r>
            <a:br>
              <a:rPr lang="en-US" sz="4400" b="1" dirty="0">
                <a:solidFill>
                  <a:schemeClr val="tx1">
                    <a:lumMod val="85000"/>
                    <a:lumOff val="15000"/>
                  </a:schemeClr>
                </a:solidFill>
              </a:rPr>
            </a:br>
            <a:r>
              <a:rPr lang="en-US" sz="4400" b="1" dirty="0">
                <a:solidFill>
                  <a:schemeClr val="tx1">
                    <a:lumMod val="85000"/>
                    <a:lumOff val="15000"/>
                  </a:schemeClr>
                </a:solidFill>
              </a:rPr>
              <a:t>Presentation</a:t>
            </a:r>
          </a:p>
        </p:txBody>
      </p:sp>
      <p:sp>
        <p:nvSpPr>
          <p:cNvPr id="3" name="Slide Number Placeholder 2">
            <a:extLst>
              <a:ext uri="{FF2B5EF4-FFF2-40B4-BE49-F238E27FC236}">
                <a16:creationId xmlns:a16="http://schemas.microsoft.com/office/drawing/2014/main" id="{0392EEB1-8550-4CCE-8B5D-40AC81DAE8AF}"/>
              </a:ext>
            </a:extLst>
          </p:cNvPr>
          <p:cNvSpPr>
            <a:spLocks noGrp="1"/>
          </p:cNvSpPr>
          <p:nvPr>
            <p:ph type="sldNum" sz="quarter" idx="12"/>
          </p:nvPr>
        </p:nvSpPr>
        <p:spPr>
          <a:xfrm>
            <a:off x="6583680" y="6377940"/>
            <a:ext cx="2103120" cy="184666"/>
          </a:xfrm>
        </p:spPr>
        <p:txBody>
          <a:bodyPr/>
          <a:lstStyle/>
          <a:p>
            <a:fld id="{6315554C-9387-4378-80C2-5F7076CAC952}" type="slidenum">
              <a:rPr lang="en-US" sz="1200" smtClean="0">
                <a:solidFill>
                  <a:prstClr val="black">
                    <a:tint val="75000"/>
                  </a:prstClr>
                </a:solidFill>
              </a:rPr>
              <a:pPr/>
              <a:t>39</a:t>
            </a:fld>
            <a:endParaRPr lang="en-US" sz="1200" dirty="0">
              <a:solidFill>
                <a:prstClr val="black">
                  <a:tint val="75000"/>
                </a:prstClr>
              </a:solidFill>
            </a:endParaRPr>
          </a:p>
        </p:txBody>
      </p:sp>
    </p:spTree>
    <p:extLst>
      <p:ext uri="{BB962C8B-B14F-4D97-AF65-F5344CB8AC3E}">
        <p14:creationId xmlns:p14="http://schemas.microsoft.com/office/powerpoint/2010/main" val="13594294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Table&#10;&#10;Description automatically generated">
            <a:extLst>
              <a:ext uri="{FF2B5EF4-FFF2-40B4-BE49-F238E27FC236}">
                <a16:creationId xmlns:a16="http://schemas.microsoft.com/office/drawing/2014/main" id="{E2A59969-BDE3-BB45-8632-2348661E7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217" y="980523"/>
            <a:ext cx="8005311" cy="5637680"/>
          </a:xfrm>
          <a:prstGeom prst="rect">
            <a:avLst/>
          </a:prstGeom>
        </p:spPr>
      </p:pic>
      <p:sp>
        <p:nvSpPr>
          <p:cNvPr id="5" name="Rounded Rectangle 4">
            <a:extLst>
              <a:ext uri="{FF2B5EF4-FFF2-40B4-BE49-F238E27FC236}">
                <a16:creationId xmlns:a16="http://schemas.microsoft.com/office/drawing/2014/main" id="{29553F46-98B9-C44A-9F27-618F31ED0640}"/>
              </a:ext>
            </a:extLst>
          </p:cNvPr>
          <p:cNvSpPr/>
          <p:nvPr/>
        </p:nvSpPr>
        <p:spPr>
          <a:xfrm>
            <a:off x="4641209" y="5931460"/>
            <a:ext cx="1023083" cy="277760"/>
          </a:xfrm>
          <a:prstGeom prst="round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DD31E842-FE60-C54E-AD4E-5C9FC99B0A81}"/>
              </a:ext>
            </a:extLst>
          </p:cNvPr>
          <p:cNvSpPr/>
          <p:nvPr/>
        </p:nvSpPr>
        <p:spPr>
          <a:xfrm>
            <a:off x="4625069" y="6297168"/>
            <a:ext cx="1039223" cy="277760"/>
          </a:xfrm>
          <a:prstGeom prst="round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ADA5F8E4-0BF7-7C4E-A63B-5406F42914E6}"/>
              </a:ext>
            </a:extLst>
          </p:cNvPr>
          <p:cNvSpPr/>
          <p:nvPr/>
        </p:nvSpPr>
        <p:spPr>
          <a:xfrm>
            <a:off x="5865347" y="5526247"/>
            <a:ext cx="1023083" cy="321734"/>
          </a:xfrm>
          <a:prstGeom prst="round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7CF4D9ED-B3CA-BB44-BEA6-A1B6C2A0991F}"/>
              </a:ext>
            </a:extLst>
          </p:cNvPr>
          <p:cNvSpPr/>
          <p:nvPr/>
        </p:nvSpPr>
        <p:spPr>
          <a:xfrm>
            <a:off x="2116694" y="2281482"/>
            <a:ext cx="1040420" cy="534870"/>
          </a:xfrm>
          <a:prstGeom prst="round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20F1F1AA-B6F6-5A4D-9BC5-11AAAE5C7AE4}"/>
              </a:ext>
            </a:extLst>
          </p:cNvPr>
          <p:cNvSpPr/>
          <p:nvPr/>
        </p:nvSpPr>
        <p:spPr>
          <a:xfrm>
            <a:off x="3338460" y="3780942"/>
            <a:ext cx="1047892" cy="358456"/>
          </a:xfrm>
          <a:prstGeom prst="roundRect">
            <a:avLst/>
          </a:prstGeom>
          <a:solidFill>
            <a:srgbClr val="92D050">
              <a:alpha val="348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F2309A7B-B013-D543-B3D2-0E3E2ECCFB56}"/>
              </a:ext>
            </a:extLst>
          </p:cNvPr>
          <p:cNvSpPr/>
          <p:nvPr/>
        </p:nvSpPr>
        <p:spPr>
          <a:xfrm>
            <a:off x="4625069" y="4635225"/>
            <a:ext cx="1039223" cy="358456"/>
          </a:xfrm>
          <a:prstGeom prst="roundRect">
            <a:avLst/>
          </a:prstGeom>
          <a:solidFill>
            <a:srgbClr val="92D050">
              <a:alpha val="348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DE8CA1AD-D9D3-474C-81D6-66723A4EDF6A}"/>
              </a:ext>
            </a:extLst>
          </p:cNvPr>
          <p:cNvSpPr/>
          <p:nvPr/>
        </p:nvSpPr>
        <p:spPr>
          <a:xfrm>
            <a:off x="2100553" y="3337883"/>
            <a:ext cx="1072701" cy="352433"/>
          </a:xfrm>
          <a:prstGeom prst="roundRect">
            <a:avLst/>
          </a:prstGeom>
          <a:solidFill>
            <a:srgbClr val="92D050">
              <a:alpha val="348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a:extLst>
              <a:ext uri="{FF2B5EF4-FFF2-40B4-BE49-F238E27FC236}">
                <a16:creationId xmlns:a16="http://schemas.microsoft.com/office/drawing/2014/main" id="{436BBA07-AD19-5B45-BEF2-90B93B731788}"/>
              </a:ext>
            </a:extLst>
          </p:cNvPr>
          <p:cNvSpPr/>
          <p:nvPr/>
        </p:nvSpPr>
        <p:spPr>
          <a:xfrm>
            <a:off x="2134031" y="4635225"/>
            <a:ext cx="1039223" cy="321734"/>
          </a:xfrm>
          <a:prstGeom prst="roundRect">
            <a:avLst/>
          </a:prstGeom>
          <a:solidFill>
            <a:srgbClr val="92D050">
              <a:alpha val="348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a:extLst>
              <a:ext uri="{FF2B5EF4-FFF2-40B4-BE49-F238E27FC236}">
                <a16:creationId xmlns:a16="http://schemas.microsoft.com/office/drawing/2014/main" id="{2D902448-4B61-124B-BDD8-3D7E43ADC1BE}"/>
              </a:ext>
            </a:extLst>
          </p:cNvPr>
          <p:cNvSpPr/>
          <p:nvPr/>
        </p:nvSpPr>
        <p:spPr>
          <a:xfrm>
            <a:off x="3338460" y="4659567"/>
            <a:ext cx="1072701" cy="358456"/>
          </a:xfrm>
          <a:prstGeom prst="roundRect">
            <a:avLst/>
          </a:prstGeom>
          <a:solidFill>
            <a:srgbClr val="92D050">
              <a:alpha val="348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ounded Rectangle 27">
            <a:extLst>
              <a:ext uri="{FF2B5EF4-FFF2-40B4-BE49-F238E27FC236}">
                <a16:creationId xmlns:a16="http://schemas.microsoft.com/office/drawing/2014/main" id="{C72FF0F7-FEC1-0946-A09A-EA73B2030DBA}"/>
              </a:ext>
            </a:extLst>
          </p:cNvPr>
          <p:cNvSpPr/>
          <p:nvPr/>
        </p:nvSpPr>
        <p:spPr>
          <a:xfrm>
            <a:off x="906061" y="3442299"/>
            <a:ext cx="1072701" cy="443901"/>
          </a:xfrm>
          <a:prstGeom prst="round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ounded Rectangle 28">
            <a:extLst>
              <a:ext uri="{FF2B5EF4-FFF2-40B4-BE49-F238E27FC236}">
                <a16:creationId xmlns:a16="http://schemas.microsoft.com/office/drawing/2014/main" id="{00C6CB5C-E712-BF4B-A927-59870B7F084B}"/>
              </a:ext>
            </a:extLst>
          </p:cNvPr>
          <p:cNvSpPr/>
          <p:nvPr/>
        </p:nvSpPr>
        <p:spPr>
          <a:xfrm>
            <a:off x="906061" y="4585466"/>
            <a:ext cx="1072702" cy="408215"/>
          </a:xfrm>
          <a:prstGeom prst="round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ounded Rectangle 29">
            <a:extLst>
              <a:ext uri="{FF2B5EF4-FFF2-40B4-BE49-F238E27FC236}">
                <a16:creationId xmlns:a16="http://schemas.microsoft.com/office/drawing/2014/main" id="{EB0AA952-152F-9B4B-A62A-083AC2D3E566}"/>
              </a:ext>
            </a:extLst>
          </p:cNvPr>
          <p:cNvSpPr/>
          <p:nvPr/>
        </p:nvSpPr>
        <p:spPr>
          <a:xfrm>
            <a:off x="2100553" y="4222480"/>
            <a:ext cx="1039223" cy="340242"/>
          </a:xfrm>
          <a:prstGeom prst="roundRect">
            <a:avLst/>
          </a:prstGeom>
          <a:solidFill>
            <a:schemeClr val="accent4">
              <a:lumMod val="60000"/>
              <a:lumOff val="40000"/>
              <a:alpha val="249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ounded Rectangle 30">
            <a:extLst>
              <a:ext uri="{FF2B5EF4-FFF2-40B4-BE49-F238E27FC236}">
                <a16:creationId xmlns:a16="http://schemas.microsoft.com/office/drawing/2014/main" id="{86BCCC90-FCB2-3D41-BE62-972F1130D984}"/>
              </a:ext>
            </a:extLst>
          </p:cNvPr>
          <p:cNvSpPr/>
          <p:nvPr/>
        </p:nvSpPr>
        <p:spPr>
          <a:xfrm>
            <a:off x="2100552" y="5084253"/>
            <a:ext cx="1072701" cy="340242"/>
          </a:xfrm>
          <a:prstGeom prst="roundRect">
            <a:avLst/>
          </a:prstGeom>
          <a:solidFill>
            <a:schemeClr val="accent4">
              <a:lumMod val="60000"/>
              <a:lumOff val="40000"/>
              <a:alpha val="249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080F20C5-E652-444D-ACC1-AD09B784FBEE}"/>
              </a:ext>
            </a:extLst>
          </p:cNvPr>
          <p:cNvSpPr/>
          <p:nvPr/>
        </p:nvSpPr>
        <p:spPr>
          <a:xfrm>
            <a:off x="2134031" y="5863151"/>
            <a:ext cx="1023083" cy="277760"/>
          </a:xfrm>
          <a:prstGeom prst="roundRect">
            <a:avLst/>
          </a:prstGeom>
          <a:solidFill>
            <a:schemeClr val="bg1">
              <a:lumMod val="65000"/>
              <a:alpha val="216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ounded Rectangle 31">
            <a:extLst>
              <a:ext uri="{FF2B5EF4-FFF2-40B4-BE49-F238E27FC236}">
                <a16:creationId xmlns:a16="http://schemas.microsoft.com/office/drawing/2014/main" id="{2996F6B8-B9FB-904C-8314-1DE88035F4D8}"/>
              </a:ext>
            </a:extLst>
          </p:cNvPr>
          <p:cNvSpPr/>
          <p:nvPr/>
        </p:nvSpPr>
        <p:spPr>
          <a:xfrm>
            <a:off x="5899763" y="5098548"/>
            <a:ext cx="1023083" cy="321734"/>
          </a:xfrm>
          <a:prstGeom prst="round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ounded Rectangle 32">
            <a:extLst>
              <a:ext uri="{FF2B5EF4-FFF2-40B4-BE49-F238E27FC236}">
                <a16:creationId xmlns:a16="http://schemas.microsoft.com/office/drawing/2014/main" id="{E383393E-9C18-B34A-81AA-20AC49866ECF}"/>
              </a:ext>
            </a:extLst>
          </p:cNvPr>
          <p:cNvSpPr/>
          <p:nvPr/>
        </p:nvSpPr>
        <p:spPr>
          <a:xfrm>
            <a:off x="2134032" y="6209220"/>
            <a:ext cx="1039222" cy="340242"/>
          </a:xfrm>
          <a:prstGeom prst="roundRect">
            <a:avLst/>
          </a:prstGeom>
          <a:solidFill>
            <a:schemeClr val="accent4">
              <a:lumMod val="60000"/>
              <a:lumOff val="40000"/>
              <a:alpha val="249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ounded Rectangle 33">
            <a:extLst>
              <a:ext uri="{FF2B5EF4-FFF2-40B4-BE49-F238E27FC236}">
                <a16:creationId xmlns:a16="http://schemas.microsoft.com/office/drawing/2014/main" id="{8612230A-6163-ED4A-A1D4-807F504FEC51}"/>
              </a:ext>
            </a:extLst>
          </p:cNvPr>
          <p:cNvSpPr/>
          <p:nvPr/>
        </p:nvSpPr>
        <p:spPr>
          <a:xfrm>
            <a:off x="906061" y="5118032"/>
            <a:ext cx="1072702" cy="408215"/>
          </a:xfrm>
          <a:prstGeom prst="round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BCAE4E56-5E75-ED4D-9B6B-9F60C44AD181}"/>
              </a:ext>
            </a:extLst>
          </p:cNvPr>
          <p:cNvSpPr txBox="1"/>
          <p:nvPr/>
        </p:nvSpPr>
        <p:spPr>
          <a:xfrm>
            <a:off x="457200" y="365760"/>
            <a:ext cx="4301412"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E&amp;PM Staffing Update</a:t>
            </a:r>
          </a:p>
        </p:txBody>
      </p:sp>
    </p:spTree>
    <p:extLst>
      <p:ext uri="{BB962C8B-B14F-4D97-AF65-F5344CB8AC3E}">
        <p14:creationId xmlns:p14="http://schemas.microsoft.com/office/powerpoint/2010/main" val="5563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7A8766-1D21-480B-8A12-EAC111E5701A}"/>
              </a:ext>
            </a:extLst>
          </p:cNvPr>
          <p:cNvSpPr>
            <a:spLocks noGrp="1"/>
          </p:cNvSpPr>
          <p:nvPr>
            <p:ph type="title"/>
          </p:nvPr>
        </p:nvSpPr>
        <p:spPr>
          <a:xfrm>
            <a:off x="2971800" y="3086100"/>
            <a:ext cx="3200400" cy="685800"/>
          </a:xfrm>
        </p:spPr>
        <p:txBody>
          <a:bodyPr>
            <a:noAutofit/>
          </a:bodyPr>
          <a:lstStyle/>
          <a:p>
            <a:r>
              <a:rPr lang="en-US" sz="4400" b="1" dirty="0">
                <a:solidFill>
                  <a:schemeClr val="tx1">
                    <a:lumMod val="85000"/>
                    <a:lumOff val="15000"/>
                  </a:schemeClr>
                </a:solidFill>
              </a:rPr>
              <a:t>Questions?</a:t>
            </a:r>
          </a:p>
        </p:txBody>
      </p:sp>
      <p:sp>
        <p:nvSpPr>
          <p:cNvPr id="3" name="Slide Number Placeholder 2">
            <a:extLst>
              <a:ext uri="{FF2B5EF4-FFF2-40B4-BE49-F238E27FC236}">
                <a16:creationId xmlns:a16="http://schemas.microsoft.com/office/drawing/2014/main" id="{0392EEB1-8550-4CCE-8B5D-40AC81DAE8AF}"/>
              </a:ext>
            </a:extLst>
          </p:cNvPr>
          <p:cNvSpPr>
            <a:spLocks noGrp="1"/>
          </p:cNvSpPr>
          <p:nvPr>
            <p:ph type="sldNum" sz="quarter" idx="12"/>
          </p:nvPr>
        </p:nvSpPr>
        <p:spPr>
          <a:xfrm>
            <a:off x="6583680" y="6377940"/>
            <a:ext cx="2103120" cy="184666"/>
          </a:xfrm>
        </p:spPr>
        <p:txBody>
          <a:bodyPr/>
          <a:lstStyle/>
          <a:p>
            <a:fld id="{6315554C-9387-4378-80C2-5F7076CAC952}" type="slidenum">
              <a:rPr lang="en-US" sz="1200" smtClean="0">
                <a:solidFill>
                  <a:prstClr val="black">
                    <a:tint val="75000"/>
                  </a:prstClr>
                </a:solidFill>
              </a:rPr>
              <a:pPr/>
              <a:t>40</a:t>
            </a:fld>
            <a:endParaRPr lang="en-US" dirty="0">
              <a:solidFill>
                <a:prstClr val="black">
                  <a:tint val="75000"/>
                </a:prstClr>
              </a:solidFill>
            </a:endParaRPr>
          </a:p>
        </p:txBody>
      </p:sp>
    </p:spTree>
    <p:extLst>
      <p:ext uri="{BB962C8B-B14F-4D97-AF65-F5344CB8AC3E}">
        <p14:creationId xmlns:p14="http://schemas.microsoft.com/office/powerpoint/2010/main" val="22474496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347A6B85-72BE-814F-8E88-B37E1B165DA9}"/>
              </a:ext>
            </a:extLst>
          </p:cNvPr>
          <p:cNvSpPr txBox="1">
            <a:spLocks/>
          </p:cNvSpPr>
          <p:nvPr/>
        </p:nvSpPr>
        <p:spPr>
          <a:xfrm>
            <a:off x="304800" y="381000"/>
            <a:ext cx="8839200" cy="6858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j-ea"/>
                <a:cs typeface="+mj-cs"/>
              </a:rPr>
              <a:t>Construction Phase Impact Statement - ArcGIS Map </a:t>
            </a:r>
            <a:endParaRPr kumimoji="0" lang="en-US" sz="32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j-ea"/>
              <a:cs typeface="+mj-cs"/>
            </a:endParaRPr>
          </a:p>
        </p:txBody>
      </p:sp>
      <p:pic>
        <p:nvPicPr>
          <p:cNvPr id="2" name="Picture 1">
            <a:extLst>
              <a:ext uri="{FF2B5EF4-FFF2-40B4-BE49-F238E27FC236}">
                <a16:creationId xmlns:a16="http://schemas.microsoft.com/office/drawing/2014/main" id="{4738949C-B3AD-7D48-B25E-6A0D476B44FF}"/>
              </a:ext>
            </a:extLst>
          </p:cNvPr>
          <p:cNvPicPr>
            <a:picLocks noChangeAspect="1"/>
          </p:cNvPicPr>
          <p:nvPr/>
        </p:nvPicPr>
        <p:blipFill>
          <a:blip r:embed="rId3"/>
          <a:stretch>
            <a:fillRect/>
          </a:stretch>
        </p:blipFill>
        <p:spPr>
          <a:xfrm>
            <a:off x="0" y="1214718"/>
            <a:ext cx="9150179" cy="5643282"/>
          </a:xfrm>
          <a:prstGeom prst="rect">
            <a:avLst/>
          </a:prstGeom>
        </p:spPr>
      </p:pic>
    </p:spTree>
    <p:extLst>
      <p:ext uri="{BB962C8B-B14F-4D97-AF65-F5344CB8AC3E}">
        <p14:creationId xmlns:p14="http://schemas.microsoft.com/office/powerpoint/2010/main" val="202634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D2A6F02-BB39-334C-8630-63A00B2C4323}"/>
              </a:ext>
            </a:extLst>
          </p:cNvPr>
          <p:cNvPicPr>
            <a:picLocks noChangeAspect="1"/>
          </p:cNvPicPr>
          <p:nvPr/>
        </p:nvPicPr>
        <p:blipFill rotWithShape="1">
          <a:blip r:embed="rId3"/>
          <a:srcRect b="2492"/>
          <a:stretch/>
        </p:blipFill>
        <p:spPr>
          <a:xfrm>
            <a:off x="0" y="1228165"/>
            <a:ext cx="9144000" cy="5629835"/>
          </a:xfrm>
          <a:prstGeom prst="rect">
            <a:avLst/>
          </a:prstGeom>
        </p:spPr>
      </p:pic>
      <p:sp>
        <p:nvSpPr>
          <p:cNvPr id="17" name="Title 2">
            <a:extLst>
              <a:ext uri="{FF2B5EF4-FFF2-40B4-BE49-F238E27FC236}">
                <a16:creationId xmlns:a16="http://schemas.microsoft.com/office/drawing/2014/main" id="{AB47D901-697C-5A42-A7AD-CFAA105443C5}"/>
              </a:ext>
            </a:extLst>
          </p:cNvPr>
          <p:cNvSpPr txBox="1">
            <a:spLocks/>
          </p:cNvSpPr>
          <p:nvPr/>
        </p:nvSpPr>
        <p:spPr>
          <a:xfrm>
            <a:off x="304800" y="381000"/>
            <a:ext cx="8839200" cy="6858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j-ea"/>
                <a:cs typeface="+mj-cs"/>
              </a:rPr>
              <a:t>Construction Phase Impact Statement - ArcGIS Map </a:t>
            </a:r>
            <a:endParaRPr kumimoji="0" lang="en-US" sz="32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97417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A3A8EBE-EFEA-624E-B2F0-C3B6887D2887}"/>
              </a:ext>
            </a:extLst>
          </p:cNvPr>
          <p:cNvSpPr txBox="1">
            <a:spLocks/>
          </p:cNvSpPr>
          <p:nvPr/>
        </p:nvSpPr>
        <p:spPr>
          <a:xfrm>
            <a:off x="304800" y="381000"/>
            <a:ext cx="8839200" cy="6858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j-ea"/>
                <a:cs typeface="+mj-cs"/>
              </a:rPr>
              <a:t>Construction Phase Impact Statement - ArcGIS Map </a:t>
            </a:r>
            <a:endParaRPr kumimoji="0" lang="en-US" sz="32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j-ea"/>
              <a:cs typeface="+mj-cs"/>
            </a:endParaRPr>
          </a:p>
        </p:txBody>
      </p:sp>
      <p:pic>
        <p:nvPicPr>
          <p:cNvPr id="3" name="Picture 2">
            <a:extLst>
              <a:ext uri="{FF2B5EF4-FFF2-40B4-BE49-F238E27FC236}">
                <a16:creationId xmlns:a16="http://schemas.microsoft.com/office/drawing/2014/main" id="{34ABAF02-70CF-D64F-A924-0517CAE6A5A0}"/>
              </a:ext>
            </a:extLst>
          </p:cNvPr>
          <p:cNvPicPr>
            <a:picLocks noChangeAspect="1"/>
          </p:cNvPicPr>
          <p:nvPr/>
        </p:nvPicPr>
        <p:blipFill>
          <a:blip r:embed="rId3"/>
          <a:stretch>
            <a:fillRect/>
          </a:stretch>
        </p:blipFill>
        <p:spPr>
          <a:xfrm>
            <a:off x="0" y="1134583"/>
            <a:ext cx="9144000" cy="5723417"/>
          </a:xfrm>
          <a:prstGeom prst="rect">
            <a:avLst/>
          </a:prstGeom>
        </p:spPr>
      </p:pic>
      <p:sp>
        <p:nvSpPr>
          <p:cNvPr id="4" name="Down Arrow 3">
            <a:extLst>
              <a:ext uri="{FF2B5EF4-FFF2-40B4-BE49-F238E27FC236}">
                <a16:creationId xmlns:a16="http://schemas.microsoft.com/office/drawing/2014/main" id="{ADB53DA9-EBED-0F49-B097-448D82EC3470}"/>
              </a:ext>
            </a:extLst>
          </p:cNvPr>
          <p:cNvSpPr/>
          <p:nvPr/>
        </p:nvSpPr>
        <p:spPr>
          <a:xfrm rot="17512295">
            <a:off x="2900106" y="6292442"/>
            <a:ext cx="312057" cy="45452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50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E88102E-0360-4300-B420-2EF837AC9AC4}"/>
              </a:ext>
            </a:extLst>
          </p:cNvPr>
          <p:cNvSpPr>
            <a:spLocks noGrp="1"/>
          </p:cNvSpPr>
          <p:nvPr>
            <p:ph type="title"/>
          </p:nvPr>
        </p:nvSpPr>
        <p:spPr>
          <a:xfrm>
            <a:off x="623888" y="2139554"/>
            <a:ext cx="7886700" cy="2139553"/>
          </a:xfrm>
        </p:spPr>
        <p:txBody>
          <a:bodyPr>
            <a:normAutofit/>
          </a:bodyPr>
          <a:lstStyle/>
          <a:p>
            <a:r>
              <a:rPr lang="en-US" sz="4050" b="1" dirty="0"/>
              <a:t>HERO Act Designation of COVID-19 as an Airborne Infectious Disease Update</a:t>
            </a:r>
          </a:p>
        </p:txBody>
      </p:sp>
      <p:sp>
        <p:nvSpPr>
          <p:cNvPr id="9" name="Subtitle 2">
            <a:extLst>
              <a:ext uri="{FF2B5EF4-FFF2-40B4-BE49-F238E27FC236}">
                <a16:creationId xmlns:a16="http://schemas.microsoft.com/office/drawing/2014/main" id="{2FFA9467-09CC-4DB9-A620-6EEDC78D48F4}"/>
              </a:ext>
            </a:extLst>
          </p:cNvPr>
          <p:cNvSpPr txBox="1">
            <a:spLocks/>
          </p:cNvSpPr>
          <p:nvPr/>
        </p:nvSpPr>
        <p:spPr>
          <a:xfrm>
            <a:off x="623888" y="4299348"/>
            <a:ext cx="7886700" cy="1125140"/>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altLang="en-US" sz="2100" dirty="0">
                <a:solidFill>
                  <a:prstClr val="black"/>
                </a:solidFill>
                <a:latin typeface="Calibri" panose="020F0502020204030204"/>
              </a:rPr>
              <a:t>Cornell University</a:t>
            </a:r>
          </a:p>
          <a:p>
            <a:pPr marL="0" indent="0" defTabSz="685800">
              <a:spcBef>
                <a:spcPts val="750"/>
              </a:spcBef>
              <a:buNone/>
            </a:pPr>
            <a:r>
              <a:rPr lang="en-US" altLang="en-US" sz="2100" dirty="0">
                <a:solidFill>
                  <a:prstClr val="black"/>
                </a:solidFill>
                <a:latin typeface="Calibri" panose="020F0502020204030204"/>
              </a:rPr>
              <a:t>Environment, Health and Safety</a:t>
            </a:r>
          </a:p>
          <a:p>
            <a:pPr marL="171450" indent="-171450" defTabSz="685800">
              <a:spcBef>
                <a:spcPts val="750"/>
              </a:spcBef>
            </a:pPr>
            <a:endParaRPr lang="en-US" altLang="en-US" sz="2100" dirty="0">
              <a:solidFill>
                <a:prstClr val="black"/>
              </a:solidFill>
              <a:latin typeface="Calibri" panose="020F0502020204030204"/>
            </a:endParaRPr>
          </a:p>
          <a:p>
            <a:pPr marL="171450" indent="-171450" defTabSz="685800">
              <a:spcBef>
                <a:spcPts val="750"/>
              </a:spcBef>
            </a:pPr>
            <a:endParaRPr lang="en-US" altLang="en-US" sz="2100" dirty="0">
              <a:solidFill>
                <a:prstClr val="black"/>
              </a:solidFill>
              <a:latin typeface="Calibri" panose="020F0502020204030204"/>
            </a:endParaRPr>
          </a:p>
          <a:p>
            <a:pPr marL="171450" indent="-171450" defTabSz="685800">
              <a:spcBef>
                <a:spcPts val="750"/>
              </a:spcBef>
            </a:pPr>
            <a:endParaRPr lang="en-US" altLang="en-US" sz="2100" dirty="0">
              <a:solidFill>
                <a:prstClr val="black"/>
              </a:solidFill>
              <a:latin typeface="Calibri" panose="020F0502020204030204"/>
            </a:endParaRPr>
          </a:p>
        </p:txBody>
      </p:sp>
    </p:spTree>
    <p:extLst>
      <p:ext uri="{BB962C8B-B14F-4D97-AF65-F5344CB8AC3E}">
        <p14:creationId xmlns:p14="http://schemas.microsoft.com/office/powerpoint/2010/main" val="4282623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Visual of Daily Check website.">
            <a:extLst>
              <a:ext uri="{FF2B5EF4-FFF2-40B4-BE49-F238E27FC236}">
                <a16:creationId xmlns:a16="http://schemas.microsoft.com/office/drawing/2014/main" id="{BA39291D-2DDE-40DB-9A98-2C574303F647}"/>
              </a:ext>
            </a:extLst>
          </p:cNvPr>
          <p:cNvGrpSpPr/>
          <p:nvPr/>
        </p:nvGrpSpPr>
        <p:grpSpPr>
          <a:xfrm>
            <a:off x="4488367" y="1264086"/>
            <a:ext cx="4579434" cy="3917514"/>
            <a:chOff x="3396520" y="698533"/>
            <a:chExt cx="5678501" cy="4387401"/>
          </a:xfrm>
        </p:grpSpPr>
        <p:pic>
          <p:nvPicPr>
            <p:cNvPr id="5" name="Picture 4">
              <a:extLst>
                <a:ext uri="{FF2B5EF4-FFF2-40B4-BE49-F238E27FC236}">
                  <a16:creationId xmlns:a16="http://schemas.microsoft.com/office/drawing/2014/main" id="{34980809-95B9-4F2D-AAD4-E712588E8063}"/>
                </a:ext>
              </a:extLst>
            </p:cNvPr>
            <p:cNvPicPr>
              <a:picLocks noChangeAspect="1"/>
            </p:cNvPicPr>
            <p:nvPr/>
          </p:nvPicPr>
          <p:blipFill>
            <a:blip r:embed="rId3"/>
            <a:stretch>
              <a:fillRect/>
            </a:stretch>
          </p:blipFill>
          <p:spPr>
            <a:xfrm>
              <a:off x="3396520" y="698533"/>
              <a:ext cx="5678501" cy="4387401"/>
            </a:xfrm>
            <a:prstGeom prst="rect">
              <a:avLst/>
            </a:prstGeom>
          </p:spPr>
        </p:pic>
        <p:pic>
          <p:nvPicPr>
            <p:cNvPr id="6" name="Picture 5">
              <a:extLst>
                <a:ext uri="{FF2B5EF4-FFF2-40B4-BE49-F238E27FC236}">
                  <a16:creationId xmlns:a16="http://schemas.microsoft.com/office/drawing/2014/main" id="{B8899116-6F21-4515-8B51-D48C013F8170}"/>
                </a:ext>
              </a:extLst>
            </p:cNvPr>
            <p:cNvPicPr>
              <a:picLocks noChangeAspect="1"/>
            </p:cNvPicPr>
            <p:nvPr/>
          </p:nvPicPr>
          <p:blipFill>
            <a:blip r:embed="rId4"/>
            <a:stretch>
              <a:fillRect/>
            </a:stretch>
          </p:blipFill>
          <p:spPr>
            <a:xfrm>
              <a:off x="3983750" y="1698075"/>
              <a:ext cx="1533129" cy="173755"/>
            </a:xfrm>
            <a:prstGeom prst="rect">
              <a:avLst/>
            </a:prstGeom>
          </p:spPr>
        </p:pic>
      </p:grpSp>
      <p:sp>
        <p:nvSpPr>
          <p:cNvPr id="3" name="TextBox 2">
            <a:extLst>
              <a:ext uri="{FF2B5EF4-FFF2-40B4-BE49-F238E27FC236}">
                <a16:creationId xmlns:a16="http://schemas.microsoft.com/office/drawing/2014/main" id="{7F8DE3BE-27DF-4BED-B27B-9D0DBF90058F}"/>
              </a:ext>
            </a:extLst>
          </p:cNvPr>
          <p:cNvSpPr txBox="1"/>
          <p:nvPr/>
        </p:nvSpPr>
        <p:spPr>
          <a:xfrm>
            <a:off x="292720" y="1133243"/>
            <a:ext cx="4279280" cy="4692310"/>
          </a:xfrm>
          <a:prstGeom prst="rect">
            <a:avLst/>
          </a:prstGeom>
          <a:noFill/>
        </p:spPr>
        <p:txBody>
          <a:bodyPr wrap="square" rtlCol="0">
            <a:spAutoFit/>
          </a:bodyPr>
          <a:lstStyle/>
          <a:p>
            <a:pPr defTabSz="685800"/>
            <a:r>
              <a:rPr lang="en-US" sz="2700" b="1" dirty="0">
                <a:solidFill>
                  <a:prstClr val="black"/>
                </a:solidFill>
                <a:latin typeface="Calibri" panose="020F0502020204030204"/>
              </a:rPr>
              <a:t>What you need to know.</a:t>
            </a:r>
          </a:p>
          <a:p>
            <a:pPr marL="214313" indent="-214313" defTabSz="685800">
              <a:buFont typeface="Arial" panose="020B0604020202020204" pitchFamily="34" charset="0"/>
              <a:buChar char="•"/>
            </a:pPr>
            <a:r>
              <a:rPr lang="en-US" sz="2100" dirty="0">
                <a:solidFill>
                  <a:prstClr val="black"/>
                </a:solidFill>
                <a:latin typeface="Calibri" panose="020F0502020204030204"/>
                <a:hlinkClick r:id="rId5"/>
              </a:rPr>
              <a:t>Employees training on agent/ disease</a:t>
            </a:r>
            <a:endParaRPr lang="en-US" sz="2100" dirty="0">
              <a:solidFill>
                <a:prstClr val="black"/>
              </a:solidFill>
              <a:latin typeface="Calibri" panose="020F0502020204030204"/>
            </a:endParaRPr>
          </a:p>
          <a:p>
            <a:pPr marL="214313" indent="-214313" defTabSz="685800">
              <a:spcAft>
                <a:spcPts val="1350"/>
              </a:spcAft>
              <a:buFont typeface="Arial" panose="020B0604020202020204" pitchFamily="34" charset="0"/>
              <a:buChar char="•"/>
            </a:pPr>
            <a:r>
              <a:rPr lang="en-US" sz="2100" dirty="0">
                <a:solidFill>
                  <a:prstClr val="black"/>
                </a:solidFill>
                <a:latin typeface="Calibri" panose="020F0502020204030204"/>
                <a:hlinkClick r:id="rId6"/>
              </a:rPr>
              <a:t>Health Screening</a:t>
            </a:r>
            <a:endParaRPr lang="en-US" sz="2100" b="1" dirty="0">
              <a:solidFill>
                <a:prstClr val="black"/>
              </a:solidFill>
              <a:latin typeface="Calibri" panose="020F0502020204030204"/>
            </a:endParaRPr>
          </a:p>
          <a:p>
            <a:pPr defTabSz="685800"/>
            <a:r>
              <a:rPr lang="en-US" sz="2100" b="1" dirty="0">
                <a:solidFill>
                  <a:prstClr val="black"/>
                </a:solidFill>
                <a:latin typeface="Calibri" panose="020F0502020204030204"/>
              </a:rPr>
              <a:t>Other elements of the HERO Act which are NOT new to the Cornell.</a:t>
            </a:r>
          </a:p>
          <a:p>
            <a:pPr marL="557213" lvl="1" indent="-214313" defTabSz="685800">
              <a:buFont typeface="Arial" panose="020B0604020202020204" pitchFamily="34" charset="0"/>
              <a:buChar char="•"/>
            </a:pPr>
            <a:r>
              <a:rPr lang="en-US" sz="2025" dirty="0">
                <a:solidFill>
                  <a:prstClr val="black"/>
                </a:solidFill>
                <a:latin typeface="Calibri" panose="020F0502020204030204"/>
                <a:hlinkClick r:id="rId7"/>
              </a:rPr>
              <a:t>Face Coverings and Masks</a:t>
            </a:r>
          </a:p>
          <a:p>
            <a:pPr marL="557213" lvl="1" indent="-214313" defTabSz="685800">
              <a:buFont typeface="Arial" panose="020B0604020202020204" pitchFamily="34" charset="0"/>
              <a:buChar char="•"/>
            </a:pPr>
            <a:r>
              <a:rPr lang="en-US" sz="2025" dirty="0">
                <a:solidFill>
                  <a:prstClr val="black"/>
                </a:solidFill>
                <a:latin typeface="Calibri" panose="020F0502020204030204"/>
                <a:hlinkClick r:id="rId7"/>
              </a:rPr>
              <a:t>Physical Distancing</a:t>
            </a:r>
            <a:endParaRPr lang="en-US" sz="2025" dirty="0">
              <a:solidFill>
                <a:prstClr val="black"/>
              </a:solidFill>
              <a:latin typeface="Calibri" panose="020F0502020204030204"/>
            </a:endParaRPr>
          </a:p>
          <a:p>
            <a:pPr marL="557213" lvl="1" indent="-214313" defTabSz="685800">
              <a:buFont typeface="Arial" panose="020B0604020202020204" pitchFamily="34" charset="0"/>
              <a:buChar char="•"/>
            </a:pPr>
            <a:r>
              <a:rPr lang="en-US" sz="2025" dirty="0">
                <a:solidFill>
                  <a:prstClr val="black"/>
                </a:solidFill>
                <a:latin typeface="Calibri" panose="020F0502020204030204"/>
              </a:rPr>
              <a:t>Cleaning Procedures</a:t>
            </a:r>
          </a:p>
          <a:p>
            <a:pPr marL="557213" lvl="1" indent="-214313" defTabSz="685800">
              <a:buFont typeface="Arial" panose="020B0604020202020204" pitchFamily="34" charset="0"/>
              <a:buChar char="•"/>
            </a:pPr>
            <a:r>
              <a:rPr lang="en-US" sz="2025" dirty="0">
                <a:solidFill>
                  <a:prstClr val="black"/>
                </a:solidFill>
                <a:latin typeface="Calibri" panose="020F0502020204030204"/>
              </a:rPr>
              <a:t>Hand, Cough, and Sneeze Hygiene</a:t>
            </a:r>
          </a:p>
          <a:p>
            <a:pPr marL="557213" lvl="1" indent="-214313" defTabSz="685800">
              <a:buFont typeface="Arial" panose="020B0604020202020204" pitchFamily="34" charset="0"/>
              <a:buChar char="•"/>
            </a:pPr>
            <a:r>
              <a:rPr lang="en-US" sz="2025" dirty="0">
                <a:solidFill>
                  <a:prstClr val="black"/>
                </a:solidFill>
                <a:latin typeface="Calibri" panose="020F0502020204030204"/>
              </a:rPr>
              <a:t>Personal Protective Equipment</a:t>
            </a:r>
          </a:p>
          <a:p>
            <a:pPr marL="557213" lvl="1" indent="-214313" defTabSz="685800">
              <a:buFont typeface="Arial" panose="020B0604020202020204" pitchFamily="34" charset="0"/>
              <a:buChar char="•"/>
            </a:pPr>
            <a:r>
              <a:rPr lang="en-US" sz="2025" dirty="0">
                <a:solidFill>
                  <a:prstClr val="black"/>
                </a:solidFill>
                <a:latin typeface="Calibri" panose="020F0502020204030204"/>
                <a:hlinkClick r:id="rId8"/>
              </a:rPr>
              <a:t>Medical Accommodations</a:t>
            </a:r>
            <a:endParaRPr lang="en-US" sz="2025" dirty="0">
              <a:solidFill>
                <a:prstClr val="black"/>
              </a:solidFill>
              <a:latin typeface="Calibri" panose="020F0502020204030204"/>
            </a:endParaRPr>
          </a:p>
          <a:p>
            <a:pPr marL="214313" indent="-214313" defTabSz="685800">
              <a:buFont typeface="Arial" panose="020B0604020202020204" pitchFamily="34" charset="0"/>
              <a:buChar char="•"/>
            </a:pP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5708025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A445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1">
      <a:dk1>
        <a:sysClr val="windowText" lastClr="000000"/>
      </a:dk1>
      <a:lt1>
        <a:sysClr val="window" lastClr="FFFFFF"/>
      </a:lt1>
      <a:dk2>
        <a:srgbClr val="303030"/>
      </a:dk2>
      <a:lt2>
        <a:srgbClr val="DEDEE0"/>
      </a:lt2>
      <a:accent1>
        <a:srgbClr val="B31B1B"/>
      </a:accent1>
      <a:accent2>
        <a:srgbClr val="4D4F53"/>
      </a:accent2>
      <a:accent3>
        <a:srgbClr val="A2998B"/>
      </a:accent3>
      <a:accent4>
        <a:srgbClr val="EF9595"/>
      </a:accent4>
      <a:accent5>
        <a:srgbClr val="7D7364"/>
      </a:accent5>
      <a:accent6>
        <a:srgbClr val="A8B1C4"/>
      </a:accent6>
      <a:hlink>
        <a:srgbClr val="3B4558"/>
      </a:hlink>
      <a:folHlink>
        <a:srgbClr val="596784"/>
      </a:folHlink>
    </a:clrScheme>
    <a:fontScheme name="Custom 2">
      <a:majorFont>
        <a:latin typeface="Helvetica"/>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75316</TotalTime>
  <Words>1359</Words>
  <Application>Microsoft Office PowerPoint</Application>
  <PresentationFormat>On-screen Show (4:3)</PresentationFormat>
  <Paragraphs>233</Paragraphs>
  <Slides>40</Slides>
  <Notes>18</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40</vt:i4>
      </vt:variant>
    </vt:vector>
  </HeadingPairs>
  <TitlesOfParts>
    <vt:vector size="54" baseType="lpstr">
      <vt:lpstr>Arial</vt:lpstr>
      <vt:lpstr>Calibri</vt:lpstr>
      <vt:lpstr>Calibri Light</vt:lpstr>
      <vt:lpstr>Helvetica</vt:lpstr>
      <vt:lpstr>Proxima Nova</vt:lpstr>
      <vt:lpstr>Roboto</vt:lpstr>
      <vt:lpstr>Times</vt:lpstr>
      <vt:lpstr>Times New Roman</vt:lpstr>
      <vt:lpstr>Trebuchet MS</vt:lpstr>
      <vt:lpstr>Office Theme</vt:lpstr>
      <vt:lpstr>2_Office Theme</vt:lpstr>
      <vt:lpstr>Berlin</vt:lpstr>
      <vt:lpstr>1_Office Theme</vt:lpstr>
      <vt:lpstr>3_Office Theme</vt:lpstr>
      <vt:lpstr>PowerPoint Presentation</vt:lpstr>
      <vt:lpstr>Today’s Agenda</vt:lpstr>
      <vt:lpstr>PowerPoint Presentation</vt:lpstr>
      <vt:lpstr>PowerPoint Presentation</vt:lpstr>
      <vt:lpstr>PowerPoint Presentation</vt:lpstr>
      <vt:lpstr>PowerPoint Presentation</vt:lpstr>
      <vt:lpstr>PowerPoint Presentation</vt:lpstr>
      <vt:lpstr>HERO Act Designation of COVID-19 as an Airborne Infectious Disease Update</vt:lpstr>
      <vt:lpstr>PowerPoint Presentation</vt:lpstr>
      <vt:lpstr>Furniture Procurement Presentation</vt:lpstr>
      <vt:lpstr>PowerPoint Presentation</vt:lpstr>
      <vt:lpstr>CARE Presentation</vt:lpstr>
      <vt:lpstr>PMPD CARE Project Involvement </vt:lpstr>
      <vt:lpstr>Physical Plant </vt:lpstr>
      <vt:lpstr>Construction Guidelines</vt:lpstr>
      <vt:lpstr>Corridors</vt:lpstr>
      <vt:lpstr>Animal Room Doors</vt:lpstr>
      <vt:lpstr>Exterior Windows</vt:lpstr>
      <vt:lpstr>Floors</vt:lpstr>
      <vt:lpstr>Drainage</vt:lpstr>
      <vt:lpstr>Walls</vt:lpstr>
      <vt:lpstr>Ceilings</vt:lpstr>
      <vt:lpstr>Heating, Ventilation, and Air-Conditioning (HVAC)</vt:lpstr>
      <vt:lpstr>Lighting</vt:lpstr>
      <vt:lpstr>Storage Areas</vt:lpstr>
      <vt:lpstr>Noise Control</vt:lpstr>
      <vt:lpstr>Facilities for Sanitizing Materials</vt:lpstr>
      <vt:lpstr>Animal Facilities Guidance Document</vt:lpstr>
      <vt:lpstr>Animal Facilities Guidance Document (cont.)</vt:lpstr>
      <vt:lpstr>Animal Facilities Guidance Document (cont.)</vt:lpstr>
      <vt:lpstr>Animal Facilities Guidance Document (cont.)</vt:lpstr>
      <vt:lpstr>Animal Facilities Guidance Document (cont.)</vt:lpstr>
      <vt:lpstr>Animal Facilities Guidance Document (cont.)</vt:lpstr>
      <vt:lpstr>The IACUC at Cornell</vt:lpstr>
      <vt:lpstr>AAALAC Accreditation</vt:lpstr>
      <vt:lpstr>AAALAC Accreditation (cont.)</vt:lpstr>
      <vt:lpstr>AAALAC Accreditation (cont.)</vt:lpstr>
      <vt:lpstr>Questions?</vt:lpstr>
      <vt:lpstr>Safety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Thompson</dc:creator>
  <cp:lastModifiedBy>Taylor Thompson</cp:lastModifiedBy>
  <cp:revision>224</cp:revision>
  <dcterms:created xsi:type="dcterms:W3CDTF">2020-02-13T14:27:06Z</dcterms:created>
  <dcterms:modified xsi:type="dcterms:W3CDTF">2021-09-23T13:16:37Z</dcterms:modified>
</cp:coreProperties>
</file>