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1" r:id="rId5"/>
    <p:sldId id="417" r:id="rId6"/>
    <p:sldId id="364" r:id="rId7"/>
    <p:sldId id="418" r:id="rId8"/>
    <p:sldId id="407" r:id="rId9"/>
    <p:sldId id="390" r:id="rId10"/>
    <p:sldId id="395" r:id="rId11"/>
    <p:sldId id="396" r:id="rId12"/>
    <p:sldId id="403" r:id="rId13"/>
    <p:sldId id="366" r:id="rId14"/>
    <p:sldId id="367" r:id="rId15"/>
    <p:sldId id="368" r:id="rId16"/>
    <p:sldId id="369" r:id="rId17"/>
    <p:sldId id="371" r:id="rId18"/>
    <p:sldId id="372" r:id="rId19"/>
  </p:sldIdLst>
  <p:sldSz cx="9144000" cy="6858000" type="screen4x3"/>
  <p:notesSz cx="6858000" cy="1171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. Germain" initials="AMG" lastIdx="1" clrIdx="0">
    <p:extLst>
      <p:ext uri="{19B8F6BF-5375-455C-9EA6-DF929625EA0E}">
        <p15:presenceInfo xmlns:p15="http://schemas.microsoft.com/office/powerpoint/2012/main" userId="S::amg96@cornell.edu::341eb326-a8ed-4751-b02b-9cd721d4d4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CCFF"/>
    <a:srgbClr val="2059AE"/>
    <a:srgbClr val="969696"/>
    <a:srgbClr val="669900"/>
    <a:srgbClr val="3399FF"/>
    <a:srgbClr val="E34545"/>
    <a:srgbClr val="0099FF"/>
    <a:srgbClr val="00CC66"/>
    <a:srgbClr val="008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748" autoAdjust="0"/>
  </p:normalViewPr>
  <p:slideViewPr>
    <p:cSldViewPr snapToGrid="0">
      <p:cViewPr varScale="1">
        <p:scale>
          <a:sx n="108" d="100"/>
          <a:sy n="108" d="100"/>
        </p:scale>
        <p:origin x="11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BA8E1-631B-4C9E-A53C-EF874DB1BB7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6358BEE-2A4C-47E9-AE06-FE5840A92A99}">
      <dgm:prSet phldrT="[Text]" custT="1"/>
      <dgm:spPr>
        <a:solidFill>
          <a:srgbClr val="969696">
            <a:alpha val="49804"/>
          </a:srgbClr>
        </a:solidFill>
      </dgm:spPr>
      <dgm:t>
        <a:bodyPr/>
        <a:lstStyle/>
        <a:p>
          <a:r>
            <a:rPr lang="en-US" sz="1600" b="1" dirty="0"/>
            <a:t>      Analysis &amp;                            Planning:</a:t>
          </a:r>
        </a:p>
      </dgm:t>
    </dgm:pt>
    <dgm:pt modelId="{24C5B989-74F3-47EA-91C0-7F5D9D61691B}" type="parTrans" cxnId="{0EC89E45-CCD6-4EF4-BBE2-BEA47526F10C}">
      <dgm:prSet/>
      <dgm:spPr/>
      <dgm:t>
        <a:bodyPr/>
        <a:lstStyle/>
        <a:p>
          <a:endParaRPr lang="en-US"/>
        </a:p>
      </dgm:t>
    </dgm:pt>
    <dgm:pt modelId="{A7A64B85-71AF-4DBF-A2A3-A4DF8232B84C}" type="sibTrans" cxnId="{0EC89E45-CCD6-4EF4-BBE2-BEA47526F10C}">
      <dgm:prSet/>
      <dgm:spPr/>
      <dgm:t>
        <a:bodyPr/>
        <a:lstStyle/>
        <a:p>
          <a:endParaRPr lang="en-US"/>
        </a:p>
      </dgm:t>
    </dgm:pt>
    <dgm:pt modelId="{E034C106-0C28-4B5A-939C-3C3D6EE5E0B7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1600" b="1" dirty="0"/>
            <a:t>Program Management:</a:t>
          </a:r>
        </a:p>
      </dgm:t>
    </dgm:pt>
    <dgm:pt modelId="{64EE26FD-E5B1-4F56-9FA6-1ECC64DCD48A}" type="parTrans" cxnId="{70BD516C-6FBC-4DC2-AFEB-0321BB601CB2}">
      <dgm:prSet/>
      <dgm:spPr/>
      <dgm:t>
        <a:bodyPr/>
        <a:lstStyle/>
        <a:p>
          <a:endParaRPr lang="en-US"/>
        </a:p>
      </dgm:t>
    </dgm:pt>
    <dgm:pt modelId="{B5C3AB3F-C6E8-4EB3-BA1A-2CF7C9B9F620}" type="sibTrans" cxnId="{70BD516C-6FBC-4DC2-AFEB-0321BB601CB2}">
      <dgm:prSet/>
      <dgm:spPr/>
      <dgm:t>
        <a:bodyPr/>
        <a:lstStyle/>
        <a:p>
          <a:endParaRPr lang="en-US"/>
        </a:p>
      </dgm:t>
    </dgm:pt>
    <dgm:pt modelId="{F0E1CB40-608B-4A10-9F6A-C54BC8973C8F}">
      <dgm:prSet phldrT="[Text]" custT="1"/>
      <dgm:spPr>
        <a:solidFill>
          <a:srgbClr val="2059AE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0" dirty="0"/>
            <a:t>Consistency </a:t>
          </a:r>
        </a:p>
      </dgm:t>
    </dgm:pt>
    <dgm:pt modelId="{FA2A43CA-7C9E-451F-BF68-AADFFBE8E93E}" type="parTrans" cxnId="{2D15C882-E2C6-40A2-ACED-BF6475B95EF9}">
      <dgm:prSet/>
      <dgm:spPr/>
      <dgm:t>
        <a:bodyPr/>
        <a:lstStyle/>
        <a:p>
          <a:endParaRPr lang="en-US"/>
        </a:p>
      </dgm:t>
    </dgm:pt>
    <dgm:pt modelId="{B416E235-12CA-4B21-80DA-3CDF884A0C73}" type="sibTrans" cxnId="{2D15C882-E2C6-40A2-ACED-BF6475B95EF9}">
      <dgm:prSet/>
      <dgm:spPr/>
      <dgm:t>
        <a:bodyPr/>
        <a:lstStyle/>
        <a:p>
          <a:endParaRPr lang="en-US"/>
        </a:p>
      </dgm:t>
    </dgm:pt>
    <dgm:pt modelId="{8A663715-69BF-4408-8B45-52AC6851ED23}">
      <dgm:prSet phldrT="[Text]" custT="1"/>
      <dgm:spPr>
        <a:solidFill>
          <a:srgbClr val="2059AE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0" dirty="0"/>
            <a:t>Transparency</a:t>
          </a:r>
        </a:p>
      </dgm:t>
    </dgm:pt>
    <dgm:pt modelId="{F6FFEE1E-E903-4E98-A494-8760987938CC}" type="parTrans" cxnId="{FAB26799-2EDB-4403-A9B1-01B2AAE1919B}">
      <dgm:prSet/>
      <dgm:spPr/>
      <dgm:t>
        <a:bodyPr/>
        <a:lstStyle/>
        <a:p>
          <a:endParaRPr lang="en-US"/>
        </a:p>
      </dgm:t>
    </dgm:pt>
    <dgm:pt modelId="{3AFE28B7-01B8-4177-9AAD-1E099A8CDBBF}" type="sibTrans" cxnId="{FAB26799-2EDB-4403-A9B1-01B2AAE1919B}">
      <dgm:prSet/>
      <dgm:spPr/>
      <dgm:t>
        <a:bodyPr/>
        <a:lstStyle/>
        <a:p>
          <a:endParaRPr lang="en-US"/>
        </a:p>
      </dgm:t>
    </dgm:pt>
    <dgm:pt modelId="{D4F92212-799C-48F6-A106-B233C57F8DCD}">
      <dgm:prSet phldrT="[Text]" custT="1"/>
      <dgm:spPr>
        <a:solidFill>
          <a:srgbClr val="969696">
            <a:alpha val="49804"/>
          </a:srgbClr>
        </a:solidFill>
      </dgm:spPr>
      <dgm:t>
        <a:bodyPr/>
        <a:lstStyle/>
        <a:p>
          <a:r>
            <a:rPr lang="en-US" sz="1200" b="0" dirty="0"/>
            <a:t>Engagement/ Discussion </a:t>
          </a:r>
        </a:p>
      </dgm:t>
    </dgm:pt>
    <dgm:pt modelId="{119F011A-6628-4E02-AC81-F7537379A930}" type="parTrans" cxnId="{8C9F424E-6A17-4540-9290-4D75ED1B076A}">
      <dgm:prSet/>
      <dgm:spPr/>
      <dgm:t>
        <a:bodyPr/>
        <a:lstStyle/>
        <a:p>
          <a:endParaRPr lang="en-US"/>
        </a:p>
      </dgm:t>
    </dgm:pt>
    <dgm:pt modelId="{C129D7AE-B7AC-4E03-A07D-FDB29538CCF0}" type="sibTrans" cxnId="{8C9F424E-6A17-4540-9290-4D75ED1B076A}">
      <dgm:prSet/>
      <dgm:spPr/>
      <dgm:t>
        <a:bodyPr/>
        <a:lstStyle/>
        <a:p>
          <a:endParaRPr lang="en-US"/>
        </a:p>
      </dgm:t>
    </dgm:pt>
    <dgm:pt modelId="{45B9C721-F9F0-499F-A40F-1AF190DCFF24}">
      <dgm:prSet phldrT="[Text]" custT="1"/>
      <dgm:spPr>
        <a:solidFill>
          <a:srgbClr val="969696">
            <a:alpha val="49804"/>
          </a:srgbClr>
        </a:solidFill>
      </dgm:spPr>
      <dgm:t>
        <a:bodyPr/>
        <a:lstStyle/>
        <a:p>
          <a:r>
            <a:rPr lang="en-US" sz="1200" b="0" dirty="0"/>
            <a:t>Consistent Assessments</a:t>
          </a:r>
        </a:p>
      </dgm:t>
    </dgm:pt>
    <dgm:pt modelId="{743B8F42-518C-4106-A891-E08401FA76FC}" type="parTrans" cxnId="{246F075D-23E9-4DCF-8721-AC863ED9A4E9}">
      <dgm:prSet/>
      <dgm:spPr/>
      <dgm:t>
        <a:bodyPr/>
        <a:lstStyle/>
        <a:p>
          <a:endParaRPr lang="en-US"/>
        </a:p>
      </dgm:t>
    </dgm:pt>
    <dgm:pt modelId="{EA7D2252-93A7-4685-8FB0-C2090517AB05}" type="sibTrans" cxnId="{246F075D-23E9-4DCF-8721-AC863ED9A4E9}">
      <dgm:prSet/>
      <dgm:spPr/>
      <dgm:t>
        <a:bodyPr/>
        <a:lstStyle/>
        <a:p>
          <a:endParaRPr lang="en-US"/>
        </a:p>
      </dgm:t>
    </dgm:pt>
    <dgm:pt modelId="{5A80EFCA-0CE8-4374-A0EA-FBF99A86D2D1}">
      <dgm:prSet phldrT="[Text]" custT="1"/>
      <dgm:spPr>
        <a:solidFill>
          <a:srgbClr val="2059AE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/>
            <a:t>Data                 Management:</a:t>
          </a:r>
        </a:p>
      </dgm:t>
    </dgm:pt>
    <dgm:pt modelId="{110624E6-5301-49EF-814C-FFB3580981E6}" type="parTrans" cxnId="{AB03130B-0EEF-435B-85D1-ED2C071D5D05}">
      <dgm:prSet/>
      <dgm:spPr/>
      <dgm:t>
        <a:bodyPr/>
        <a:lstStyle/>
        <a:p>
          <a:endParaRPr lang="en-US"/>
        </a:p>
      </dgm:t>
    </dgm:pt>
    <dgm:pt modelId="{6B446B5A-991D-4CAE-B9CC-7F70EECE80C7}" type="sibTrans" cxnId="{AB03130B-0EEF-435B-85D1-ED2C071D5D05}">
      <dgm:prSet/>
      <dgm:spPr/>
      <dgm:t>
        <a:bodyPr/>
        <a:lstStyle/>
        <a:p>
          <a:endParaRPr lang="en-US"/>
        </a:p>
      </dgm:t>
    </dgm:pt>
    <dgm:pt modelId="{D85B1DAE-533A-4728-9328-90DE44A05E20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1200" b="0" dirty="0"/>
            <a:t>Wants &amp; Needs</a:t>
          </a:r>
          <a:endParaRPr lang="en-US" sz="1200" b="1" dirty="0"/>
        </a:p>
      </dgm:t>
    </dgm:pt>
    <dgm:pt modelId="{0DC1A3F4-D24D-4501-92BB-9E9C53487FB3}" type="parTrans" cxnId="{FEC15C13-8255-48E8-8130-B093EBBF0755}">
      <dgm:prSet/>
      <dgm:spPr/>
      <dgm:t>
        <a:bodyPr/>
        <a:lstStyle/>
        <a:p>
          <a:endParaRPr lang="en-US"/>
        </a:p>
      </dgm:t>
    </dgm:pt>
    <dgm:pt modelId="{05483574-5E4D-457E-A72C-B63FC2767D38}" type="sibTrans" cxnId="{FEC15C13-8255-48E8-8130-B093EBBF0755}">
      <dgm:prSet/>
      <dgm:spPr/>
      <dgm:t>
        <a:bodyPr/>
        <a:lstStyle/>
        <a:p>
          <a:endParaRPr lang="en-US"/>
        </a:p>
      </dgm:t>
    </dgm:pt>
    <dgm:pt modelId="{59DFC9CB-8819-4D2C-B04E-9BFF6DAED6EB}">
      <dgm:prSet phldrT="[Text]" custT="1"/>
      <dgm:spPr>
        <a:solidFill>
          <a:srgbClr val="969696">
            <a:alpha val="49804"/>
          </a:srgbClr>
        </a:solidFill>
      </dgm:spPr>
      <dgm:t>
        <a:bodyPr/>
        <a:lstStyle/>
        <a:p>
          <a:r>
            <a:rPr lang="en-US" sz="1200" b="0" dirty="0"/>
            <a:t>Timeliness </a:t>
          </a:r>
        </a:p>
      </dgm:t>
    </dgm:pt>
    <dgm:pt modelId="{CF32DD18-D0FC-4D74-BA30-E736FB0F9564}" type="parTrans" cxnId="{A0882FDB-8929-4F13-BC67-321523069EA7}">
      <dgm:prSet/>
      <dgm:spPr/>
      <dgm:t>
        <a:bodyPr/>
        <a:lstStyle/>
        <a:p>
          <a:endParaRPr lang="en-US"/>
        </a:p>
      </dgm:t>
    </dgm:pt>
    <dgm:pt modelId="{C0A1E83C-8946-4FA6-A36B-8B305C5018F0}" type="sibTrans" cxnId="{A0882FDB-8929-4F13-BC67-321523069EA7}">
      <dgm:prSet/>
      <dgm:spPr/>
      <dgm:t>
        <a:bodyPr/>
        <a:lstStyle/>
        <a:p>
          <a:endParaRPr lang="en-US"/>
        </a:p>
      </dgm:t>
    </dgm:pt>
    <dgm:pt modelId="{10834BF8-EB0A-4676-9163-C8C9BFA3EEC6}">
      <dgm:prSet phldrT="[Text]" custT="1"/>
      <dgm:spPr>
        <a:solidFill>
          <a:srgbClr val="2059AE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0" dirty="0"/>
            <a:t>Continuity (Single Location)</a:t>
          </a:r>
        </a:p>
      </dgm:t>
    </dgm:pt>
    <dgm:pt modelId="{6DAC54FE-DFAC-4486-A64E-FC9A8518C223}" type="parTrans" cxnId="{32C704EF-A62E-4170-B1B4-C4AD14BD88FD}">
      <dgm:prSet/>
      <dgm:spPr/>
      <dgm:t>
        <a:bodyPr/>
        <a:lstStyle/>
        <a:p>
          <a:endParaRPr lang="en-US"/>
        </a:p>
      </dgm:t>
    </dgm:pt>
    <dgm:pt modelId="{EC97C6D7-5E42-4D24-ACB0-E2603C4594B7}" type="sibTrans" cxnId="{32C704EF-A62E-4170-B1B4-C4AD14BD88FD}">
      <dgm:prSet/>
      <dgm:spPr/>
      <dgm:t>
        <a:bodyPr/>
        <a:lstStyle/>
        <a:p>
          <a:endParaRPr lang="en-US"/>
        </a:p>
      </dgm:t>
    </dgm:pt>
    <dgm:pt modelId="{E4C316E3-66F6-4A35-886E-40823C09C02B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1200" b="0" dirty="0"/>
            <a:t>Space Utilization</a:t>
          </a:r>
        </a:p>
      </dgm:t>
    </dgm:pt>
    <dgm:pt modelId="{B82BE1D8-6324-42B9-B812-1A37ED9EFD81}" type="parTrans" cxnId="{2D67487B-290A-4CDB-93E2-7D54C6245D5B}">
      <dgm:prSet/>
      <dgm:spPr/>
      <dgm:t>
        <a:bodyPr/>
        <a:lstStyle/>
        <a:p>
          <a:endParaRPr lang="en-US"/>
        </a:p>
      </dgm:t>
    </dgm:pt>
    <dgm:pt modelId="{5474F020-40E5-407D-8757-74BE4C34A913}" type="sibTrans" cxnId="{2D67487B-290A-4CDB-93E2-7D54C6245D5B}">
      <dgm:prSet/>
      <dgm:spPr/>
      <dgm:t>
        <a:bodyPr/>
        <a:lstStyle/>
        <a:p>
          <a:endParaRPr lang="en-US"/>
        </a:p>
      </dgm:t>
    </dgm:pt>
    <dgm:pt modelId="{851C67DD-399C-4C60-B9E8-EEFC4BAF7CAD}" type="pres">
      <dgm:prSet presAssocID="{1AABA8E1-631B-4C9E-A53C-EF874DB1BB7E}" presName="compositeShape" presStyleCnt="0">
        <dgm:presLayoutVars>
          <dgm:chMax val="7"/>
          <dgm:dir/>
          <dgm:resizeHandles val="exact"/>
        </dgm:presLayoutVars>
      </dgm:prSet>
      <dgm:spPr/>
    </dgm:pt>
    <dgm:pt modelId="{9F10A485-B2AA-4FE0-B122-74C9956A02A0}" type="pres">
      <dgm:prSet presAssocID="{5A80EFCA-0CE8-4374-A0EA-FBF99A86D2D1}" presName="circ1" presStyleLbl="vennNode1" presStyleIdx="0" presStyleCnt="3" custLinFactNeighborX="113" custLinFactNeighborY="-3578"/>
      <dgm:spPr/>
    </dgm:pt>
    <dgm:pt modelId="{8FC4E766-DC9A-413D-B2DE-B324B6E0FBFA}" type="pres">
      <dgm:prSet presAssocID="{5A80EFCA-0CE8-4374-A0EA-FBF99A86D2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891A6E-63FF-4B21-B32B-E886688ADA2C}" type="pres">
      <dgm:prSet presAssocID="{26358BEE-2A4C-47E9-AE06-FE5840A92A99}" presName="circ2" presStyleLbl="vennNode1" presStyleIdx="1" presStyleCnt="3"/>
      <dgm:spPr/>
    </dgm:pt>
    <dgm:pt modelId="{9DC0BDBF-AC6E-4576-AE12-79B67ECDD9BB}" type="pres">
      <dgm:prSet presAssocID="{26358BEE-2A4C-47E9-AE06-FE5840A92A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ECE174-C954-4EC2-BF8D-32FBC9996307}" type="pres">
      <dgm:prSet presAssocID="{E034C106-0C28-4B5A-939C-3C3D6EE5E0B7}" presName="circ3" presStyleLbl="vennNode1" presStyleIdx="2" presStyleCnt="3"/>
      <dgm:spPr/>
    </dgm:pt>
    <dgm:pt modelId="{82E0EB17-8F65-4EAE-B8A3-1DFBF974F2A2}" type="pres">
      <dgm:prSet presAssocID="{E034C106-0C28-4B5A-939C-3C3D6EE5E0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B03130B-0EEF-435B-85D1-ED2C071D5D05}" srcId="{1AABA8E1-631B-4C9E-A53C-EF874DB1BB7E}" destId="{5A80EFCA-0CE8-4374-A0EA-FBF99A86D2D1}" srcOrd="0" destOrd="0" parTransId="{110624E6-5301-49EF-814C-FFB3580981E6}" sibTransId="{6B446B5A-991D-4CAE-B9CC-7F70EECE80C7}"/>
    <dgm:cxn modelId="{AE36830E-9288-418F-827D-CCB29BCA7439}" type="presOf" srcId="{1AABA8E1-631B-4C9E-A53C-EF874DB1BB7E}" destId="{851C67DD-399C-4C60-B9E8-EEFC4BAF7CAD}" srcOrd="0" destOrd="0" presId="urn:microsoft.com/office/officeart/2005/8/layout/venn1"/>
    <dgm:cxn modelId="{FEC15C13-8255-48E8-8130-B093EBBF0755}" srcId="{E034C106-0C28-4B5A-939C-3C3D6EE5E0B7}" destId="{D85B1DAE-533A-4728-9328-90DE44A05E20}" srcOrd="0" destOrd="0" parTransId="{0DC1A3F4-D24D-4501-92BB-9E9C53487FB3}" sibTransId="{05483574-5E4D-457E-A72C-B63FC2767D38}"/>
    <dgm:cxn modelId="{530FA615-A219-48A0-BC09-E080A6331843}" type="presOf" srcId="{10834BF8-EB0A-4676-9163-C8C9BFA3EEC6}" destId="{8FC4E766-DC9A-413D-B2DE-B324B6E0FBFA}" srcOrd="1" destOrd="3" presId="urn:microsoft.com/office/officeart/2005/8/layout/venn1"/>
    <dgm:cxn modelId="{2656521E-C5BF-404F-83EC-78628CA9A41E}" type="presOf" srcId="{8A663715-69BF-4408-8B45-52AC6851ED23}" destId="{8FC4E766-DC9A-413D-B2DE-B324B6E0FBFA}" srcOrd="1" destOrd="2" presId="urn:microsoft.com/office/officeart/2005/8/layout/venn1"/>
    <dgm:cxn modelId="{8CF47729-9B83-472F-B0DE-B82324126629}" type="presOf" srcId="{D4F92212-799C-48F6-A106-B233C57F8DCD}" destId="{13891A6E-63FF-4B21-B32B-E886688ADA2C}" srcOrd="0" destOrd="1" presId="urn:microsoft.com/office/officeart/2005/8/layout/venn1"/>
    <dgm:cxn modelId="{7B8E0230-A1AA-498B-B994-D4001F9AACF8}" type="presOf" srcId="{26358BEE-2A4C-47E9-AE06-FE5840A92A99}" destId="{13891A6E-63FF-4B21-B32B-E886688ADA2C}" srcOrd="0" destOrd="0" presId="urn:microsoft.com/office/officeart/2005/8/layout/venn1"/>
    <dgm:cxn modelId="{0480615C-116B-4F19-806A-49E921FC0E1B}" type="presOf" srcId="{D4F92212-799C-48F6-A106-B233C57F8DCD}" destId="{9DC0BDBF-AC6E-4576-AE12-79B67ECDD9BB}" srcOrd="1" destOrd="1" presId="urn:microsoft.com/office/officeart/2005/8/layout/venn1"/>
    <dgm:cxn modelId="{7031745C-B427-4AF0-B82B-B81C16F35F36}" type="presOf" srcId="{45B9C721-F9F0-499F-A40F-1AF190DCFF24}" destId="{13891A6E-63FF-4B21-B32B-E886688ADA2C}" srcOrd="0" destOrd="2" presId="urn:microsoft.com/office/officeart/2005/8/layout/venn1"/>
    <dgm:cxn modelId="{246F075D-23E9-4DCF-8721-AC863ED9A4E9}" srcId="{26358BEE-2A4C-47E9-AE06-FE5840A92A99}" destId="{45B9C721-F9F0-499F-A40F-1AF190DCFF24}" srcOrd="1" destOrd="0" parTransId="{743B8F42-518C-4106-A891-E08401FA76FC}" sibTransId="{EA7D2252-93A7-4685-8FB0-C2090517AB05}"/>
    <dgm:cxn modelId="{B3506261-8111-4683-8D67-44835FC50853}" type="presOf" srcId="{D85B1DAE-533A-4728-9328-90DE44A05E20}" destId="{0DECE174-C954-4EC2-BF8D-32FBC9996307}" srcOrd="0" destOrd="1" presId="urn:microsoft.com/office/officeart/2005/8/layout/venn1"/>
    <dgm:cxn modelId="{48A62962-ED85-4991-96BD-0636BA690195}" type="presOf" srcId="{45B9C721-F9F0-499F-A40F-1AF190DCFF24}" destId="{9DC0BDBF-AC6E-4576-AE12-79B67ECDD9BB}" srcOrd="1" destOrd="2" presId="urn:microsoft.com/office/officeart/2005/8/layout/venn1"/>
    <dgm:cxn modelId="{0EC89E45-CCD6-4EF4-BBE2-BEA47526F10C}" srcId="{1AABA8E1-631B-4C9E-A53C-EF874DB1BB7E}" destId="{26358BEE-2A4C-47E9-AE06-FE5840A92A99}" srcOrd="1" destOrd="0" parTransId="{24C5B989-74F3-47EA-91C0-7F5D9D61691B}" sibTransId="{A7A64B85-71AF-4DBF-A2A3-A4DF8232B84C}"/>
    <dgm:cxn modelId="{F9D9AE49-FD52-495A-A48B-0CCF26C19AAC}" type="presOf" srcId="{E034C106-0C28-4B5A-939C-3C3D6EE5E0B7}" destId="{82E0EB17-8F65-4EAE-B8A3-1DFBF974F2A2}" srcOrd="1" destOrd="0" presId="urn:microsoft.com/office/officeart/2005/8/layout/venn1"/>
    <dgm:cxn modelId="{70BD516C-6FBC-4DC2-AFEB-0321BB601CB2}" srcId="{1AABA8E1-631B-4C9E-A53C-EF874DB1BB7E}" destId="{E034C106-0C28-4B5A-939C-3C3D6EE5E0B7}" srcOrd="2" destOrd="0" parTransId="{64EE26FD-E5B1-4F56-9FA6-1ECC64DCD48A}" sibTransId="{B5C3AB3F-C6E8-4EB3-BA1A-2CF7C9B9F620}"/>
    <dgm:cxn modelId="{8C9F424E-6A17-4540-9290-4D75ED1B076A}" srcId="{26358BEE-2A4C-47E9-AE06-FE5840A92A99}" destId="{D4F92212-799C-48F6-A106-B233C57F8DCD}" srcOrd="0" destOrd="0" parTransId="{119F011A-6628-4E02-AC81-F7537379A930}" sibTransId="{C129D7AE-B7AC-4E03-A07D-FDB29538CCF0}"/>
    <dgm:cxn modelId="{AB6BF24F-2406-4A19-A0E8-0BCD1F35D433}" type="presOf" srcId="{8A663715-69BF-4408-8B45-52AC6851ED23}" destId="{9F10A485-B2AA-4FE0-B122-74C9956A02A0}" srcOrd="0" destOrd="2" presId="urn:microsoft.com/office/officeart/2005/8/layout/venn1"/>
    <dgm:cxn modelId="{2D67487B-290A-4CDB-93E2-7D54C6245D5B}" srcId="{E034C106-0C28-4B5A-939C-3C3D6EE5E0B7}" destId="{E4C316E3-66F6-4A35-886E-40823C09C02B}" srcOrd="1" destOrd="0" parTransId="{B82BE1D8-6324-42B9-B812-1A37ED9EFD81}" sibTransId="{5474F020-40E5-407D-8757-74BE4C34A913}"/>
    <dgm:cxn modelId="{40365C82-0203-46DD-B1B1-A476D94C0811}" type="presOf" srcId="{E034C106-0C28-4B5A-939C-3C3D6EE5E0B7}" destId="{0DECE174-C954-4EC2-BF8D-32FBC9996307}" srcOrd="0" destOrd="0" presId="urn:microsoft.com/office/officeart/2005/8/layout/venn1"/>
    <dgm:cxn modelId="{2D15C882-E2C6-40A2-ACED-BF6475B95EF9}" srcId="{5A80EFCA-0CE8-4374-A0EA-FBF99A86D2D1}" destId="{F0E1CB40-608B-4A10-9F6A-C54BC8973C8F}" srcOrd="0" destOrd="0" parTransId="{FA2A43CA-7C9E-451F-BF68-AADFFBE8E93E}" sibTransId="{B416E235-12CA-4B21-80DA-3CDF884A0C73}"/>
    <dgm:cxn modelId="{2B763D86-913F-4A0A-83B4-579ACD389242}" type="presOf" srcId="{5A80EFCA-0CE8-4374-A0EA-FBF99A86D2D1}" destId="{8FC4E766-DC9A-413D-B2DE-B324B6E0FBFA}" srcOrd="1" destOrd="0" presId="urn:microsoft.com/office/officeart/2005/8/layout/venn1"/>
    <dgm:cxn modelId="{3C79458C-E734-4866-9B5B-FE3A3364D4BF}" type="presOf" srcId="{F0E1CB40-608B-4A10-9F6A-C54BC8973C8F}" destId="{9F10A485-B2AA-4FE0-B122-74C9956A02A0}" srcOrd="0" destOrd="1" presId="urn:microsoft.com/office/officeart/2005/8/layout/venn1"/>
    <dgm:cxn modelId="{FAF5778E-128F-48BF-9777-E932B517507F}" type="presOf" srcId="{E4C316E3-66F6-4A35-886E-40823C09C02B}" destId="{0DECE174-C954-4EC2-BF8D-32FBC9996307}" srcOrd="0" destOrd="2" presId="urn:microsoft.com/office/officeart/2005/8/layout/venn1"/>
    <dgm:cxn modelId="{C9F4DF96-FB13-498F-AED1-2FD6EE67F480}" type="presOf" srcId="{10834BF8-EB0A-4676-9163-C8C9BFA3EEC6}" destId="{9F10A485-B2AA-4FE0-B122-74C9956A02A0}" srcOrd="0" destOrd="3" presId="urn:microsoft.com/office/officeart/2005/8/layout/venn1"/>
    <dgm:cxn modelId="{FAB26799-2EDB-4403-A9B1-01B2AAE1919B}" srcId="{5A80EFCA-0CE8-4374-A0EA-FBF99A86D2D1}" destId="{8A663715-69BF-4408-8B45-52AC6851ED23}" srcOrd="1" destOrd="0" parTransId="{F6FFEE1E-E903-4E98-A494-8760987938CC}" sibTransId="{3AFE28B7-01B8-4177-9AAD-1E099A8CDBBF}"/>
    <dgm:cxn modelId="{11B9A3A9-7E5C-4BD5-BF56-301110AC0831}" type="presOf" srcId="{59DFC9CB-8819-4D2C-B04E-9BFF6DAED6EB}" destId="{13891A6E-63FF-4B21-B32B-E886688ADA2C}" srcOrd="0" destOrd="3" presId="urn:microsoft.com/office/officeart/2005/8/layout/venn1"/>
    <dgm:cxn modelId="{C40E33BF-2D72-4006-90BE-F0ECEEF2EAD1}" type="presOf" srcId="{59DFC9CB-8819-4D2C-B04E-9BFF6DAED6EB}" destId="{9DC0BDBF-AC6E-4576-AE12-79B67ECDD9BB}" srcOrd="1" destOrd="3" presId="urn:microsoft.com/office/officeart/2005/8/layout/venn1"/>
    <dgm:cxn modelId="{C70F67C8-C47D-4423-B966-09E0288925A2}" type="presOf" srcId="{F0E1CB40-608B-4A10-9F6A-C54BC8973C8F}" destId="{8FC4E766-DC9A-413D-B2DE-B324B6E0FBFA}" srcOrd="1" destOrd="1" presId="urn:microsoft.com/office/officeart/2005/8/layout/venn1"/>
    <dgm:cxn modelId="{A0882FDB-8929-4F13-BC67-321523069EA7}" srcId="{26358BEE-2A4C-47E9-AE06-FE5840A92A99}" destId="{59DFC9CB-8819-4D2C-B04E-9BFF6DAED6EB}" srcOrd="2" destOrd="0" parTransId="{CF32DD18-D0FC-4D74-BA30-E736FB0F9564}" sibTransId="{C0A1E83C-8946-4FA6-A36B-8B305C5018F0}"/>
    <dgm:cxn modelId="{E037D6E2-AE35-4C06-8990-C42AB46A653C}" type="presOf" srcId="{5A80EFCA-0CE8-4374-A0EA-FBF99A86D2D1}" destId="{9F10A485-B2AA-4FE0-B122-74C9956A02A0}" srcOrd="0" destOrd="0" presId="urn:microsoft.com/office/officeart/2005/8/layout/venn1"/>
    <dgm:cxn modelId="{9D12B5ED-8479-4571-B630-CB0680457F52}" type="presOf" srcId="{26358BEE-2A4C-47E9-AE06-FE5840A92A99}" destId="{9DC0BDBF-AC6E-4576-AE12-79B67ECDD9BB}" srcOrd="1" destOrd="0" presId="urn:microsoft.com/office/officeart/2005/8/layout/venn1"/>
    <dgm:cxn modelId="{32C704EF-A62E-4170-B1B4-C4AD14BD88FD}" srcId="{5A80EFCA-0CE8-4374-A0EA-FBF99A86D2D1}" destId="{10834BF8-EB0A-4676-9163-C8C9BFA3EEC6}" srcOrd="2" destOrd="0" parTransId="{6DAC54FE-DFAC-4486-A64E-FC9A8518C223}" sibTransId="{EC97C6D7-5E42-4D24-ACB0-E2603C4594B7}"/>
    <dgm:cxn modelId="{1FB349F2-4744-447E-98D8-439BCD33A0A2}" type="presOf" srcId="{E4C316E3-66F6-4A35-886E-40823C09C02B}" destId="{82E0EB17-8F65-4EAE-B8A3-1DFBF974F2A2}" srcOrd="1" destOrd="2" presId="urn:microsoft.com/office/officeart/2005/8/layout/venn1"/>
    <dgm:cxn modelId="{B703E0F7-3AC6-436B-912E-4E6BF353339D}" type="presOf" srcId="{D85B1DAE-533A-4728-9328-90DE44A05E20}" destId="{82E0EB17-8F65-4EAE-B8A3-1DFBF974F2A2}" srcOrd="1" destOrd="1" presId="urn:microsoft.com/office/officeart/2005/8/layout/venn1"/>
    <dgm:cxn modelId="{08809D55-2328-4235-B410-7BFB1915907A}" type="presParOf" srcId="{851C67DD-399C-4C60-B9E8-EEFC4BAF7CAD}" destId="{9F10A485-B2AA-4FE0-B122-74C9956A02A0}" srcOrd="0" destOrd="0" presId="urn:microsoft.com/office/officeart/2005/8/layout/venn1"/>
    <dgm:cxn modelId="{ACF998D4-5663-456F-957D-6948C42EBFA3}" type="presParOf" srcId="{851C67DD-399C-4C60-B9E8-EEFC4BAF7CAD}" destId="{8FC4E766-DC9A-413D-B2DE-B324B6E0FBFA}" srcOrd="1" destOrd="0" presId="urn:microsoft.com/office/officeart/2005/8/layout/venn1"/>
    <dgm:cxn modelId="{B4E8CBE9-2709-4B01-8FFB-7C706E7CF9F1}" type="presParOf" srcId="{851C67DD-399C-4C60-B9E8-EEFC4BAF7CAD}" destId="{13891A6E-63FF-4B21-B32B-E886688ADA2C}" srcOrd="2" destOrd="0" presId="urn:microsoft.com/office/officeart/2005/8/layout/venn1"/>
    <dgm:cxn modelId="{CC2DA694-FB3C-4F2B-BB41-E16D84F1BE64}" type="presParOf" srcId="{851C67DD-399C-4C60-B9E8-EEFC4BAF7CAD}" destId="{9DC0BDBF-AC6E-4576-AE12-79B67ECDD9BB}" srcOrd="3" destOrd="0" presId="urn:microsoft.com/office/officeart/2005/8/layout/venn1"/>
    <dgm:cxn modelId="{47FB6C50-8FC3-4AFE-84DA-83FF3878C9FB}" type="presParOf" srcId="{851C67DD-399C-4C60-B9E8-EEFC4BAF7CAD}" destId="{0DECE174-C954-4EC2-BF8D-32FBC9996307}" srcOrd="4" destOrd="0" presId="urn:microsoft.com/office/officeart/2005/8/layout/venn1"/>
    <dgm:cxn modelId="{21C1FA40-C3F9-4790-9E05-91AB63CD5153}" type="presParOf" srcId="{851C67DD-399C-4C60-B9E8-EEFC4BAF7CAD}" destId="{82E0EB17-8F65-4EAE-B8A3-1DFBF974F2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0D743-75C5-4495-8661-AC32A6CED9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197D31-C9E3-4C73-BF5F-9D7221126E0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Development &amp; Assessment Phase:</a:t>
          </a:r>
        </a:p>
      </dgm:t>
    </dgm:pt>
    <dgm:pt modelId="{A2EEE7C2-5EAC-4875-A366-625181B5248D}" type="parTrans" cxnId="{B7F01B15-D7AF-44A1-8B9A-87C10612FBFB}">
      <dgm:prSet/>
      <dgm:spPr/>
      <dgm:t>
        <a:bodyPr/>
        <a:lstStyle/>
        <a:p>
          <a:endParaRPr lang="en-US"/>
        </a:p>
      </dgm:t>
    </dgm:pt>
    <dgm:pt modelId="{167A8390-BED1-44FF-A3EE-D08DD719AE31}" type="sibTrans" cxnId="{B7F01B15-D7AF-44A1-8B9A-87C10612FBFB}">
      <dgm:prSet/>
      <dgm:spPr/>
      <dgm:t>
        <a:bodyPr/>
        <a:lstStyle/>
        <a:p>
          <a:endParaRPr lang="en-US"/>
        </a:p>
      </dgm:t>
    </dgm:pt>
    <dgm:pt modelId="{2A09CA66-BBF2-449E-986B-4743E85EB9F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/>
            <a:t>Project Launch Phase</a:t>
          </a:r>
        </a:p>
      </dgm:t>
    </dgm:pt>
    <dgm:pt modelId="{B510E00C-5FAC-412C-ADA4-296DC20EA4EF}" type="sibTrans" cxnId="{13B3D0DB-A5CC-433F-95F7-1ADFEEA02CB5}">
      <dgm:prSet/>
      <dgm:spPr/>
      <dgm:t>
        <a:bodyPr/>
        <a:lstStyle/>
        <a:p>
          <a:endParaRPr lang="en-US"/>
        </a:p>
      </dgm:t>
    </dgm:pt>
    <dgm:pt modelId="{4E81FB79-A4A5-43C7-96AC-AE54287FB450}" type="parTrans" cxnId="{13B3D0DB-A5CC-433F-95F7-1ADFEEA02CB5}">
      <dgm:prSet/>
      <dgm:spPr/>
      <dgm:t>
        <a:bodyPr/>
        <a:lstStyle/>
        <a:p>
          <a:endParaRPr lang="en-US"/>
        </a:p>
      </dgm:t>
    </dgm:pt>
    <dgm:pt modelId="{1681018B-C6C7-40C1-AA96-471516C636B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/>
            <a:t>Prioritization  </a:t>
          </a:r>
        </a:p>
      </dgm:t>
    </dgm:pt>
    <dgm:pt modelId="{53B3CF03-8894-4FB9-A388-4D53F7ED1948}" type="parTrans" cxnId="{D2D78C8F-1DF6-4A9E-A26E-F8CC14A5785C}">
      <dgm:prSet/>
      <dgm:spPr/>
      <dgm:t>
        <a:bodyPr/>
        <a:lstStyle/>
        <a:p>
          <a:endParaRPr lang="en-US"/>
        </a:p>
      </dgm:t>
    </dgm:pt>
    <dgm:pt modelId="{6E9972D1-6F48-4362-967E-37F7201D71E5}" type="sibTrans" cxnId="{D2D78C8F-1DF6-4A9E-A26E-F8CC14A5785C}">
      <dgm:prSet/>
      <dgm:spPr/>
      <dgm:t>
        <a:bodyPr/>
        <a:lstStyle/>
        <a:p>
          <a:endParaRPr lang="en-US"/>
        </a:p>
      </dgm:t>
    </dgm:pt>
    <dgm:pt modelId="{11E7F344-C977-4A36-8611-750A4B5712D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/>
            <a:t>Socialization</a:t>
          </a:r>
        </a:p>
      </dgm:t>
    </dgm:pt>
    <dgm:pt modelId="{BCDD8C96-436C-48C1-AD01-400CD89D011E}" type="parTrans" cxnId="{0A0A5AB4-E4E5-45C5-AC49-CD90A5221503}">
      <dgm:prSet/>
      <dgm:spPr/>
      <dgm:t>
        <a:bodyPr/>
        <a:lstStyle/>
        <a:p>
          <a:endParaRPr lang="en-US"/>
        </a:p>
      </dgm:t>
    </dgm:pt>
    <dgm:pt modelId="{091644A7-E6FA-47A4-8059-BB0D0F1C426D}" type="sibTrans" cxnId="{0A0A5AB4-E4E5-45C5-AC49-CD90A5221503}">
      <dgm:prSet/>
      <dgm:spPr/>
      <dgm:t>
        <a:bodyPr/>
        <a:lstStyle/>
        <a:p>
          <a:endParaRPr lang="en-US"/>
        </a:p>
      </dgm:t>
    </dgm:pt>
    <dgm:pt modelId="{87C809BD-BF5B-4F8A-8BB0-9469EBF3F19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/>
            <a:t>                                           Identification Phase </a:t>
          </a:r>
          <a:r>
            <a:rPr lang="en-US" sz="1200" dirty="0"/>
            <a:t>        Academic Program &amp; Master Plans </a:t>
          </a:r>
        </a:p>
        <a:p>
          <a:r>
            <a:rPr lang="en-US" sz="1200" dirty="0"/>
            <a:t>(Longview)</a:t>
          </a:r>
        </a:p>
        <a:p>
          <a:r>
            <a:rPr lang="en-US" sz="1000" dirty="0"/>
            <a:t> </a:t>
          </a:r>
        </a:p>
      </dgm:t>
    </dgm:pt>
    <dgm:pt modelId="{63FE3741-BE28-4E25-A729-F53DAE7B76A7}" type="parTrans" cxnId="{AD76A5AD-4048-4F5A-AE37-EAA8CC7FDA98}">
      <dgm:prSet/>
      <dgm:spPr/>
      <dgm:t>
        <a:bodyPr/>
        <a:lstStyle/>
        <a:p>
          <a:endParaRPr lang="en-US"/>
        </a:p>
      </dgm:t>
    </dgm:pt>
    <dgm:pt modelId="{5A363BD4-B3EE-4E68-BC4C-887E0EE61549}" type="sibTrans" cxnId="{AD76A5AD-4048-4F5A-AE37-EAA8CC7FDA98}">
      <dgm:prSet/>
      <dgm:spPr/>
      <dgm:t>
        <a:bodyPr/>
        <a:lstStyle/>
        <a:p>
          <a:endParaRPr lang="en-US"/>
        </a:p>
      </dgm:t>
    </dgm:pt>
    <dgm:pt modelId="{815E388D-12C4-4CDC-8BCF-EB11D12A3896}" type="pres">
      <dgm:prSet presAssocID="{EBC0D743-75C5-4495-8661-AC32A6CED927}" presName="compositeShape" presStyleCnt="0">
        <dgm:presLayoutVars>
          <dgm:chMax val="7"/>
          <dgm:dir/>
          <dgm:resizeHandles val="exact"/>
        </dgm:presLayoutVars>
      </dgm:prSet>
      <dgm:spPr/>
    </dgm:pt>
    <dgm:pt modelId="{C64DBF38-BFC1-4A61-99DB-C57EE8E56F85}" type="pres">
      <dgm:prSet presAssocID="{EBC0D743-75C5-4495-8661-AC32A6CED927}" presName="wedge1" presStyleLbl="node1" presStyleIdx="0" presStyleCnt="3" custLinFactNeighborX="40" custLinFactNeighborY="404"/>
      <dgm:spPr/>
    </dgm:pt>
    <dgm:pt modelId="{55F7E443-9904-42D9-B401-AAFF675ECC32}" type="pres">
      <dgm:prSet presAssocID="{EBC0D743-75C5-4495-8661-AC32A6CED927}" presName="dummy1a" presStyleCnt="0"/>
      <dgm:spPr/>
    </dgm:pt>
    <dgm:pt modelId="{E446B18D-DA6E-4BB3-810A-066DFF576582}" type="pres">
      <dgm:prSet presAssocID="{EBC0D743-75C5-4495-8661-AC32A6CED927}" presName="dummy1b" presStyleCnt="0"/>
      <dgm:spPr/>
    </dgm:pt>
    <dgm:pt modelId="{AD429B73-C2C8-4B70-B7A2-5CE34DDA93DA}" type="pres">
      <dgm:prSet presAssocID="{EBC0D743-75C5-4495-8661-AC32A6CED9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7133EB-6BAA-49BB-80D7-3897EC5A3B5D}" type="pres">
      <dgm:prSet presAssocID="{EBC0D743-75C5-4495-8661-AC32A6CED927}" presName="wedge2" presStyleLbl="node1" presStyleIdx="1" presStyleCnt="3"/>
      <dgm:spPr/>
    </dgm:pt>
    <dgm:pt modelId="{5E0D2C09-893A-44F7-A0B4-B0BD775D1F27}" type="pres">
      <dgm:prSet presAssocID="{EBC0D743-75C5-4495-8661-AC32A6CED927}" presName="dummy2a" presStyleCnt="0"/>
      <dgm:spPr/>
    </dgm:pt>
    <dgm:pt modelId="{C72B9AF4-C454-4C90-BD9F-8D8B965AE408}" type="pres">
      <dgm:prSet presAssocID="{EBC0D743-75C5-4495-8661-AC32A6CED927}" presName="dummy2b" presStyleCnt="0"/>
      <dgm:spPr/>
    </dgm:pt>
    <dgm:pt modelId="{9C68DF54-2715-4F13-BA66-206EB8B0489C}" type="pres">
      <dgm:prSet presAssocID="{EBC0D743-75C5-4495-8661-AC32A6CED9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4CF4EA3-069C-4CB6-AC88-A814340D56E5}" type="pres">
      <dgm:prSet presAssocID="{EBC0D743-75C5-4495-8661-AC32A6CED927}" presName="wedge3" presStyleLbl="node1" presStyleIdx="2" presStyleCnt="3"/>
      <dgm:spPr/>
    </dgm:pt>
    <dgm:pt modelId="{8E6D5612-C003-4958-B106-373C23A90994}" type="pres">
      <dgm:prSet presAssocID="{EBC0D743-75C5-4495-8661-AC32A6CED927}" presName="dummy3a" presStyleCnt="0"/>
      <dgm:spPr/>
    </dgm:pt>
    <dgm:pt modelId="{B9AE242F-2447-4515-9ABC-76A98003ED7A}" type="pres">
      <dgm:prSet presAssocID="{EBC0D743-75C5-4495-8661-AC32A6CED927}" presName="dummy3b" presStyleCnt="0"/>
      <dgm:spPr/>
    </dgm:pt>
    <dgm:pt modelId="{5564565B-F468-454F-B844-FE0345E2B18A}" type="pres">
      <dgm:prSet presAssocID="{EBC0D743-75C5-4495-8661-AC32A6CED9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86A591B-CF2B-437E-99AC-6DC03F95C42E}" type="pres">
      <dgm:prSet presAssocID="{167A8390-BED1-44FF-A3EE-D08DD719AE31}" presName="arrowWedge1" presStyleLbl="fgSibTrans2D1" presStyleIdx="0" presStyleCnt="3"/>
      <dgm:spPr>
        <a:solidFill>
          <a:schemeClr val="bg1">
            <a:lumMod val="85000"/>
          </a:schemeClr>
        </a:solidFill>
      </dgm:spPr>
    </dgm:pt>
    <dgm:pt modelId="{8D34359D-E4FD-466B-9129-0FB44AD20F0E}" type="pres">
      <dgm:prSet presAssocID="{B510E00C-5FAC-412C-ADA4-296DC20EA4EF}" presName="arrowWedge2" presStyleLbl="fgSibTrans2D1" presStyleIdx="1" presStyleCnt="3"/>
      <dgm:spPr>
        <a:solidFill>
          <a:schemeClr val="bg1">
            <a:lumMod val="85000"/>
          </a:schemeClr>
        </a:solidFill>
      </dgm:spPr>
    </dgm:pt>
    <dgm:pt modelId="{429916B3-EB0D-463F-B5D6-F57275E76C2F}" type="pres">
      <dgm:prSet presAssocID="{5A363BD4-B3EE-4E68-BC4C-887E0EE61549}" presName="arrowWedge3" presStyleLbl="fgSibTrans2D1" presStyleIdx="2" presStyleCnt="3"/>
      <dgm:spPr>
        <a:solidFill>
          <a:schemeClr val="bg1">
            <a:lumMod val="85000"/>
          </a:schemeClr>
        </a:solidFill>
      </dgm:spPr>
    </dgm:pt>
  </dgm:ptLst>
  <dgm:cxnLst>
    <dgm:cxn modelId="{ED958405-C4C9-4399-93EF-970A4A00533F}" type="presOf" srcId="{55197D31-C9E3-4C73-BF5F-9D7221126E0C}" destId="{AD429B73-C2C8-4B70-B7A2-5CE34DDA93DA}" srcOrd="1" destOrd="0" presId="urn:microsoft.com/office/officeart/2005/8/layout/cycle8"/>
    <dgm:cxn modelId="{B7F01B15-D7AF-44A1-8B9A-87C10612FBFB}" srcId="{EBC0D743-75C5-4495-8661-AC32A6CED927}" destId="{55197D31-C9E3-4C73-BF5F-9D7221126E0C}" srcOrd="0" destOrd="0" parTransId="{A2EEE7C2-5EAC-4875-A366-625181B5248D}" sibTransId="{167A8390-BED1-44FF-A3EE-D08DD719AE31}"/>
    <dgm:cxn modelId="{FBF31B5C-53A6-40B1-8EF5-6808CBDB9E9B}" type="presOf" srcId="{EBC0D743-75C5-4495-8661-AC32A6CED927}" destId="{815E388D-12C4-4CDC-8BCF-EB11D12A3896}" srcOrd="0" destOrd="0" presId="urn:microsoft.com/office/officeart/2005/8/layout/cycle8"/>
    <dgm:cxn modelId="{5D0D275E-F12E-4A22-9FFB-D9E45071D4E8}" type="presOf" srcId="{11E7F344-C977-4A36-8611-750A4B5712DE}" destId="{AD429B73-C2C8-4B70-B7A2-5CE34DDA93DA}" srcOrd="1" destOrd="1" presId="urn:microsoft.com/office/officeart/2005/8/layout/cycle8"/>
    <dgm:cxn modelId="{A478804C-2A0B-488F-83AC-13DA1F0D4D7E}" type="presOf" srcId="{55197D31-C9E3-4C73-BF5F-9D7221126E0C}" destId="{C64DBF38-BFC1-4A61-99DB-C57EE8E56F85}" srcOrd="0" destOrd="0" presId="urn:microsoft.com/office/officeart/2005/8/layout/cycle8"/>
    <dgm:cxn modelId="{ECB5926F-B1C0-4D0D-B3AB-7C5DE0640036}" type="presOf" srcId="{1681018B-C6C7-40C1-AA96-471516C636BE}" destId="{C64DBF38-BFC1-4A61-99DB-C57EE8E56F85}" srcOrd="0" destOrd="2" presId="urn:microsoft.com/office/officeart/2005/8/layout/cycle8"/>
    <dgm:cxn modelId="{C91BDC50-CB90-46CE-B909-B9F56A281F97}" type="presOf" srcId="{2A09CA66-BBF2-449E-986B-4743E85EB9FE}" destId="{9C68DF54-2715-4F13-BA66-206EB8B0489C}" srcOrd="1" destOrd="0" presId="urn:microsoft.com/office/officeart/2005/8/layout/cycle8"/>
    <dgm:cxn modelId="{D2D78C8F-1DF6-4A9E-A26E-F8CC14A5785C}" srcId="{55197D31-C9E3-4C73-BF5F-9D7221126E0C}" destId="{1681018B-C6C7-40C1-AA96-471516C636BE}" srcOrd="1" destOrd="0" parTransId="{53B3CF03-8894-4FB9-A388-4D53F7ED1948}" sibTransId="{6E9972D1-6F48-4362-967E-37F7201D71E5}"/>
    <dgm:cxn modelId="{CEC7A8AA-A240-4D86-9D00-EB797145D027}" type="presOf" srcId="{11E7F344-C977-4A36-8611-750A4B5712DE}" destId="{C64DBF38-BFC1-4A61-99DB-C57EE8E56F85}" srcOrd="0" destOrd="1" presId="urn:microsoft.com/office/officeart/2005/8/layout/cycle8"/>
    <dgm:cxn modelId="{AD76A5AD-4048-4F5A-AE37-EAA8CC7FDA98}" srcId="{EBC0D743-75C5-4495-8661-AC32A6CED927}" destId="{87C809BD-BF5B-4F8A-8BB0-9469EBF3F194}" srcOrd="2" destOrd="0" parTransId="{63FE3741-BE28-4E25-A729-F53DAE7B76A7}" sibTransId="{5A363BD4-B3EE-4E68-BC4C-887E0EE61549}"/>
    <dgm:cxn modelId="{0A0A5AB4-E4E5-45C5-AC49-CD90A5221503}" srcId="{55197D31-C9E3-4C73-BF5F-9D7221126E0C}" destId="{11E7F344-C977-4A36-8611-750A4B5712DE}" srcOrd="0" destOrd="0" parTransId="{BCDD8C96-436C-48C1-AD01-400CD89D011E}" sibTransId="{091644A7-E6FA-47A4-8059-BB0D0F1C426D}"/>
    <dgm:cxn modelId="{2CC333C0-1C0F-4EB1-9197-ED177B041B5A}" type="presOf" srcId="{2A09CA66-BBF2-449E-986B-4743E85EB9FE}" destId="{2B7133EB-6BAA-49BB-80D7-3897EC5A3B5D}" srcOrd="0" destOrd="0" presId="urn:microsoft.com/office/officeart/2005/8/layout/cycle8"/>
    <dgm:cxn modelId="{2B7673D6-B659-48F8-A7EC-2C7387698541}" type="presOf" srcId="{87C809BD-BF5B-4F8A-8BB0-9469EBF3F194}" destId="{5564565B-F468-454F-B844-FE0345E2B18A}" srcOrd="1" destOrd="0" presId="urn:microsoft.com/office/officeart/2005/8/layout/cycle8"/>
    <dgm:cxn modelId="{13B3D0DB-A5CC-433F-95F7-1ADFEEA02CB5}" srcId="{EBC0D743-75C5-4495-8661-AC32A6CED927}" destId="{2A09CA66-BBF2-449E-986B-4743E85EB9FE}" srcOrd="1" destOrd="0" parTransId="{4E81FB79-A4A5-43C7-96AC-AE54287FB450}" sibTransId="{B510E00C-5FAC-412C-ADA4-296DC20EA4EF}"/>
    <dgm:cxn modelId="{413E71E9-D25F-4702-B306-1EA93588C273}" type="presOf" srcId="{87C809BD-BF5B-4F8A-8BB0-9469EBF3F194}" destId="{04CF4EA3-069C-4CB6-AC88-A814340D56E5}" srcOrd="0" destOrd="0" presId="urn:microsoft.com/office/officeart/2005/8/layout/cycle8"/>
    <dgm:cxn modelId="{93A998FF-17FD-42AE-B2C8-93725F5A12D1}" type="presOf" srcId="{1681018B-C6C7-40C1-AA96-471516C636BE}" destId="{AD429B73-C2C8-4B70-B7A2-5CE34DDA93DA}" srcOrd="1" destOrd="2" presId="urn:microsoft.com/office/officeart/2005/8/layout/cycle8"/>
    <dgm:cxn modelId="{F1BAEDD1-4213-4A1D-978C-8E6ABD7F7E43}" type="presParOf" srcId="{815E388D-12C4-4CDC-8BCF-EB11D12A3896}" destId="{C64DBF38-BFC1-4A61-99DB-C57EE8E56F85}" srcOrd="0" destOrd="0" presId="urn:microsoft.com/office/officeart/2005/8/layout/cycle8"/>
    <dgm:cxn modelId="{690189CC-3272-4427-896E-0A6F63E5A167}" type="presParOf" srcId="{815E388D-12C4-4CDC-8BCF-EB11D12A3896}" destId="{55F7E443-9904-42D9-B401-AAFF675ECC32}" srcOrd="1" destOrd="0" presId="urn:microsoft.com/office/officeart/2005/8/layout/cycle8"/>
    <dgm:cxn modelId="{9B11DF08-71D7-4D0D-A795-EC97D01CC377}" type="presParOf" srcId="{815E388D-12C4-4CDC-8BCF-EB11D12A3896}" destId="{E446B18D-DA6E-4BB3-810A-066DFF576582}" srcOrd="2" destOrd="0" presId="urn:microsoft.com/office/officeart/2005/8/layout/cycle8"/>
    <dgm:cxn modelId="{855D36E0-06FA-4489-82E4-F36012BE2BC8}" type="presParOf" srcId="{815E388D-12C4-4CDC-8BCF-EB11D12A3896}" destId="{AD429B73-C2C8-4B70-B7A2-5CE34DDA93DA}" srcOrd="3" destOrd="0" presId="urn:microsoft.com/office/officeart/2005/8/layout/cycle8"/>
    <dgm:cxn modelId="{65011194-D236-478D-A9F1-B31BB9E01228}" type="presParOf" srcId="{815E388D-12C4-4CDC-8BCF-EB11D12A3896}" destId="{2B7133EB-6BAA-49BB-80D7-3897EC5A3B5D}" srcOrd="4" destOrd="0" presId="urn:microsoft.com/office/officeart/2005/8/layout/cycle8"/>
    <dgm:cxn modelId="{C532723C-4FF1-4781-8E03-ECAC7DE60727}" type="presParOf" srcId="{815E388D-12C4-4CDC-8BCF-EB11D12A3896}" destId="{5E0D2C09-893A-44F7-A0B4-B0BD775D1F27}" srcOrd="5" destOrd="0" presId="urn:microsoft.com/office/officeart/2005/8/layout/cycle8"/>
    <dgm:cxn modelId="{9EF761EF-A717-4596-81F9-7378F968ECD5}" type="presParOf" srcId="{815E388D-12C4-4CDC-8BCF-EB11D12A3896}" destId="{C72B9AF4-C454-4C90-BD9F-8D8B965AE408}" srcOrd="6" destOrd="0" presId="urn:microsoft.com/office/officeart/2005/8/layout/cycle8"/>
    <dgm:cxn modelId="{1683B423-C1FB-4AB8-8C63-5A67EB95F073}" type="presParOf" srcId="{815E388D-12C4-4CDC-8BCF-EB11D12A3896}" destId="{9C68DF54-2715-4F13-BA66-206EB8B0489C}" srcOrd="7" destOrd="0" presId="urn:microsoft.com/office/officeart/2005/8/layout/cycle8"/>
    <dgm:cxn modelId="{DE41A391-2277-49DA-8801-85DFD4167523}" type="presParOf" srcId="{815E388D-12C4-4CDC-8BCF-EB11D12A3896}" destId="{04CF4EA3-069C-4CB6-AC88-A814340D56E5}" srcOrd="8" destOrd="0" presId="urn:microsoft.com/office/officeart/2005/8/layout/cycle8"/>
    <dgm:cxn modelId="{44E4BF68-7EE1-4A36-B701-A2E2ACDFF4E0}" type="presParOf" srcId="{815E388D-12C4-4CDC-8BCF-EB11D12A3896}" destId="{8E6D5612-C003-4958-B106-373C23A90994}" srcOrd="9" destOrd="0" presId="urn:microsoft.com/office/officeart/2005/8/layout/cycle8"/>
    <dgm:cxn modelId="{A37D13D4-4544-4F1B-A0C4-1376438362FD}" type="presParOf" srcId="{815E388D-12C4-4CDC-8BCF-EB11D12A3896}" destId="{B9AE242F-2447-4515-9ABC-76A98003ED7A}" srcOrd="10" destOrd="0" presId="urn:microsoft.com/office/officeart/2005/8/layout/cycle8"/>
    <dgm:cxn modelId="{ACCA15E5-C04D-404F-B755-D15475F9A95B}" type="presParOf" srcId="{815E388D-12C4-4CDC-8BCF-EB11D12A3896}" destId="{5564565B-F468-454F-B844-FE0345E2B18A}" srcOrd="11" destOrd="0" presId="urn:microsoft.com/office/officeart/2005/8/layout/cycle8"/>
    <dgm:cxn modelId="{1E0AB7F6-100B-41C8-B4BD-C143C11ABDDB}" type="presParOf" srcId="{815E388D-12C4-4CDC-8BCF-EB11D12A3896}" destId="{486A591B-CF2B-437E-99AC-6DC03F95C42E}" srcOrd="12" destOrd="0" presId="urn:microsoft.com/office/officeart/2005/8/layout/cycle8"/>
    <dgm:cxn modelId="{F7BBC1BD-F2D5-4922-9AF2-AEB1E7D84052}" type="presParOf" srcId="{815E388D-12C4-4CDC-8BCF-EB11D12A3896}" destId="{8D34359D-E4FD-466B-9129-0FB44AD20F0E}" srcOrd="13" destOrd="0" presId="urn:microsoft.com/office/officeart/2005/8/layout/cycle8"/>
    <dgm:cxn modelId="{12A082D8-265E-49A2-B517-04996EA56EDF}" type="presParOf" srcId="{815E388D-12C4-4CDC-8BCF-EB11D12A3896}" destId="{429916B3-EB0D-463F-B5D6-F57275E76C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0548F-C8C9-4E0B-A815-BCF2B5C95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BA738-4F76-4938-8672-E35445C0A9B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/>
            <a:t>Identification</a:t>
          </a:r>
        </a:p>
      </dgm:t>
    </dgm:pt>
    <dgm:pt modelId="{82CBCF62-1E0E-436E-84FA-07815FD04CFA}" type="parTrans" cxnId="{A831AF83-2AA3-4130-833F-0649D186B156}">
      <dgm:prSet/>
      <dgm:spPr/>
      <dgm:t>
        <a:bodyPr/>
        <a:lstStyle/>
        <a:p>
          <a:endParaRPr lang="en-US"/>
        </a:p>
      </dgm:t>
    </dgm:pt>
    <dgm:pt modelId="{F8ACC6CB-C219-4D6E-8D5B-5F758FBF1B69}" type="sibTrans" cxnId="{A831AF83-2AA3-4130-833F-0649D186B156}">
      <dgm:prSet/>
      <dgm:spPr/>
      <dgm:t>
        <a:bodyPr/>
        <a:lstStyle/>
        <a:p>
          <a:endParaRPr lang="en-US"/>
        </a:p>
      </dgm:t>
    </dgm:pt>
    <dgm:pt modelId="{97B05B06-8268-4B0F-837A-64CACE690348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US" sz="1800" b="1" dirty="0">
              <a:latin typeface="+mn-lt"/>
            </a:rPr>
            <a:t>List Owners: Develop List of Needs &amp; Wants </a:t>
          </a:r>
        </a:p>
      </dgm:t>
    </dgm:pt>
    <dgm:pt modelId="{57B7482A-5810-4A86-A3D3-7BAA70F3BED2}" type="parTrans" cxnId="{7057FCF4-257D-4E69-A490-F59FF4ABA4AE}">
      <dgm:prSet/>
      <dgm:spPr/>
      <dgm:t>
        <a:bodyPr/>
        <a:lstStyle/>
        <a:p>
          <a:endParaRPr lang="en-US"/>
        </a:p>
      </dgm:t>
    </dgm:pt>
    <dgm:pt modelId="{CEDC691E-1D6F-4067-B329-ED61A44B2F46}" type="sibTrans" cxnId="{7057FCF4-257D-4E69-A490-F59FF4ABA4AE}">
      <dgm:prSet/>
      <dgm:spPr/>
      <dgm:t>
        <a:bodyPr/>
        <a:lstStyle/>
        <a:p>
          <a:endParaRPr lang="en-US"/>
        </a:p>
      </dgm:t>
    </dgm:pt>
    <dgm:pt modelId="{B48B525E-0E57-4E6E-B8C6-100B6793F248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700" dirty="0"/>
            <a:t>Development &amp; Assessment      </a:t>
          </a:r>
          <a:r>
            <a:rPr lang="en-US" sz="1800" dirty="0"/>
            <a:t>- </a:t>
          </a:r>
          <a:r>
            <a:rPr lang="en-US" sz="1800" i="1" dirty="0"/>
            <a:t>Development              - Support                      - Prioritization </a:t>
          </a:r>
        </a:p>
      </dgm:t>
    </dgm:pt>
    <dgm:pt modelId="{04736297-FFA4-4FDE-AD24-CB18FFC1401E}" type="parTrans" cxnId="{2D3C03F7-C519-4684-A5FA-4D4FB0D7E566}">
      <dgm:prSet/>
      <dgm:spPr/>
      <dgm:t>
        <a:bodyPr/>
        <a:lstStyle/>
        <a:p>
          <a:endParaRPr lang="en-US"/>
        </a:p>
      </dgm:t>
    </dgm:pt>
    <dgm:pt modelId="{17662EC3-F2A4-428A-AF5C-0A82A63951A0}" type="sibTrans" cxnId="{2D3C03F7-C519-4684-A5FA-4D4FB0D7E566}">
      <dgm:prSet/>
      <dgm:spPr/>
      <dgm:t>
        <a:bodyPr/>
        <a:lstStyle/>
        <a:p>
          <a:endParaRPr lang="en-US"/>
        </a:p>
      </dgm:t>
    </dgm:pt>
    <dgm:pt modelId="{5EACFD19-A5E4-4164-B7ED-7F29B6C3B03C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US" sz="2700" dirty="0"/>
            <a:t>Project Launch </a:t>
          </a:r>
        </a:p>
      </dgm:t>
    </dgm:pt>
    <dgm:pt modelId="{DAD447A1-F606-4991-8355-1F8F694601B9}" type="parTrans" cxnId="{63F7EA66-5F27-4A23-A61A-AED473474C2B}">
      <dgm:prSet/>
      <dgm:spPr/>
      <dgm:t>
        <a:bodyPr/>
        <a:lstStyle/>
        <a:p>
          <a:endParaRPr lang="en-US"/>
        </a:p>
      </dgm:t>
    </dgm:pt>
    <dgm:pt modelId="{1F10D75D-4DDA-4748-A7AF-BC70565E4BC8}" type="sibTrans" cxnId="{63F7EA66-5F27-4A23-A61A-AED473474C2B}">
      <dgm:prSet/>
      <dgm:spPr/>
      <dgm:t>
        <a:bodyPr/>
        <a:lstStyle/>
        <a:p>
          <a:endParaRPr lang="en-US"/>
        </a:p>
      </dgm:t>
    </dgm:pt>
    <dgm:pt modelId="{8D8B807E-AA72-4E46-A9EC-3DF92A802DB5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US" sz="1800" b="1" dirty="0">
              <a:latin typeface="+mn-lt"/>
            </a:rPr>
            <a:t>List Owners: Maintain List </a:t>
          </a:r>
        </a:p>
      </dgm:t>
    </dgm:pt>
    <dgm:pt modelId="{2A3E2878-45C7-4EC2-9290-CB5F95FEC050}" type="parTrans" cxnId="{A5F2E993-4972-440D-AEF5-4138FEC521E8}">
      <dgm:prSet/>
      <dgm:spPr/>
      <dgm:t>
        <a:bodyPr/>
        <a:lstStyle/>
        <a:p>
          <a:endParaRPr lang="en-US"/>
        </a:p>
      </dgm:t>
    </dgm:pt>
    <dgm:pt modelId="{140B3FD8-6F9B-4405-A005-C0BC360FF8FD}" type="sibTrans" cxnId="{A5F2E993-4972-440D-AEF5-4138FEC521E8}">
      <dgm:prSet/>
      <dgm:spPr/>
      <dgm:t>
        <a:bodyPr/>
        <a:lstStyle/>
        <a:p>
          <a:endParaRPr lang="en-US"/>
        </a:p>
      </dgm:t>
    </dgm:pt>
    <dgm:pt modelId="{6C261E3C-8567-4A53-88B5-23BC2925B249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Use Template to Standardize Data Input </a:t>
          </a:r>
        </a:p>
      </dgm:t>
    </dgm:pt>
    <dgm:pt modelId="{FA5ABA66-3B0E-49EC-9CE7-A2FDE14238FB}" type="parTrans" cxnId="{3F539450-FADC-4991-8448-39BC6B2FBDD0}">
      <dgm:prSet/>
      <dgm:spPr/>
      <dgm:t>
        <a:bodyPr/>
        <a:lstStyle/>
        <a:p>
          <a:endParaRPr lang="en-US"/>
        </a:p>
      </dgm:t>
    </dgm:pt>
    <dgm:pt modelId="{9E67329E-83EC-4FB6-AEAB-B1F2E3264C79}" type="sibTrans" cxnId="{3F539450-FADC-4991-8448-39BC6B2FBDD0}">
      <dgm:prSet/>
      <dgm:spPr/>
      <dgm:t>
        <a:bodyPr/>
        <a:lstStyle/>
        <a:p>
          <a:endParaRPr lang="en-US"/>
        </a:p>
      </dgm:t>
    </dgm:pt>
    <dgm:pt modelId="{F22F0B84-4F85-42D7-9801-79D8BB9C0193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Complete Submission into Longview</a:t>
          </a:r>
        </a:p>
      </dgm:t>
    </dgm:pt>
    <dgm:pt modelId="{E7E0F433-154C-4696-9026-4AA4C630F4EA}" type="parTrans" cxnId="{D9138571-F29E-44B6-8BB2-83888CF15E40}">
      <dgm:prSet/>
      <dgm:spPr/>
      <dgm:t>
        <a:bodyPr/>
        <a:lstStyle/>
        <a:p>
          <a:endParaRPr lang="en-US"/>
        </a:p>
      </dgm:t>
    </dgm:pt>
    <dgm:pt modelId="{2F19E027-7C3A-48E8-8E41-BF5B88F6A283}" type="sibTrans" cxnId="{D9138571-F29E-44B6-8BB2-83888CF15E40}">
      <dgm:prSet/>
      <dgm:spPr/>
      <dgm:t>
        <a:bodyPr/>
        <a:lstStyle/>
        <a:p>
          <a:endParaRPr lang="en-US"/>
        </a:p>
      </dgm:t>
    </dgm:pt>
    <dgm:pt modelId="{CDDCAD6F-3739-4E53-A748-DB5F98DFA489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800" b="1" dirty="0">
              <a:latin typeface="+mn-lt"/>
            </a:rPr>
            <a:t>Campus Stewards: Project Launch</a:t>
          </a:r>
        </a:p>
      </dgm:t>
    </dgm:pt>
    <dgm:pt modelId="{E958B55F-9BA4-4063-B3E9-AB417F975D5E}" type="parTrans" cxnId="{8E244D0C-4C90-4215-AE7E-8A83810F3EDD}">
      <dgm:prSet/>
      <dgm:spPr/>
      <dgm:t>
        <a:bodyPr/>
        <a:lstStyle/>
        <a:p>
          <a:endParaRPr lang="en-US"/>
        </a:p>
      </dgm:t>
    </dgm:pt>
    <dgm:pt modelId="{FFEF6E62-6313-41C8-A89E-416E489CA178}" type="sibTrans" cxnId="{8E244D0C-4C90-4215-AE7E-8A83810F3EDD}">
      <dgm:prSet/>
      <dgm:spPr/>
      <dgm:t>
        <a:bodyPr/>
        <a:lstStyle/>
        <a:p>
          <a:endParaRPr lang="en-US"/>
        </a:p>
      </dgm:t>
    </dgm:pt>
    <dgm:pt modelId="{FF21E30E-5F7A-4D97-BAA0-3B32D7CBACA1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Launch the Projects</a:t>
          </a:r>
        </a:p>
      </dgm:t>
    </dgm:pt>
    <dgm:pt modelId="{7A26FA5F-9F2A-4796-9EC0-8AE4845CF77D}" type="parTrans" cxnId="{6DDEB619-9B6C-4B85-A48C-B7AFBF38C021}">
      <dgm:prSet/>
      <dgm:spPr/>
      <dgm:t>
        <a:bodyPr/>
        <a:lstStyle/>
        <a:p>
          <a:endParaRPr lang="en-US"/>
        </a:p>
      </dgm:t>
    </dgm:pt>
    <dgm:pt modelId="{13B428E7-D5FE-4C7B-9DCE-F796AEBD5A60}" type="sibTrans" cxnId="{6DDEB619-9B6C-4B85-A48C-B7AFBF38C021}">
      <dgm:prSet/>
      <dgm:spPr/>
      <dgm:t>
        <a:bodyPr/>
        <a:lstStyle/>
        <a:p>
          <a:endParaRPr lang="en-US"/>
        </a:p>
      </dgm:t>
    </dgm:pt>
    <dgm:pt modelId="{0CE658DC-F58A-477B-A752-C075CC74CCD2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+mn-lt"/>
            </a:rPr>
            <a:t>Project to move forward</a:t>
          </a:r>
        </a:p>
      </dgm:t>
    </dgm:pt>
    <dgm:pt modelId="{44E68BC5-7D7B-4055-884B-F1D0AAA44A6B}" type="parTrans" cxnId="{5DC7455E-D869-4D3A-AD25-0DD2A79C7FBF}">
      <dgm:prSet/>
      <dgm:spPr/>
      <dgm:t>
        <a:bodyPr/>
        <a:lstStyle/>
        <a:p>
          <a:endParaRPr lang="en-US"/>
        </a:p>
      </dgm:t>
    </dgm:pt>
    <dgm:pt modelId="{CB7AAFEB-EE78-4088-B531-713DB0698420}" type="sibTrans" cxnId="{5DC7455E-D869-4D3A-AD25-0DD2A79C7FBF}">
      <dgm:prSet/>
      <dgm:spPr/>
      <dgm:t>
        <a:bodyPr/>
        <a:lstStyle/>
        <a:p>
          <a:endParaRPr lang="en-US"/>
        </a:p>
      </dgm:t>
    </dgm:pt>
    <dgm:pt modelId="{16C9EE4D-6656-46F5-A8E9-2F12A6E48E6D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US" sz="1800" b="1" dirty="0">
              <a:latin typeface="+mn-lt"/>
            </a:rPr>
            <a:t>Project Advocate: Socialize List of Needs &amp; Wants </a:t>
          </a:r>
        </a:p>
      </dgm:t>
    </dgm:pt>
    <dgm:pt modelId="{1F63F261-9ADA-4C5B-87C6-C197FE745F44}" type="sibTrans" cxnId="{1A653247-3ECB-4705-8870-FDE6CD71090D}">
      <dgm:prSet/>
      <dgm:spPr/>
      <dgm:t>
        <a:bodyPr/>
        <a:lstStyle/>
        <a:p>
          <a:endParaRPr lang="en-US"/>
        </a:p>
      </dgm:t>
    </dgm:pt>
    <dgm:pt modelId="{51E3E8CC-B58A-45F6-AF6F-711DB2A1C638}" type="parTrans" cxnId="{1A653247-3ECB-4705-8870-FDE6CD71090D}">
      <dgm:prSet/>
      <dgm:spPr/>
      <dgm:t>
        <a:bodyPr/>
        <a:lstStyle/>
        <a:p>
          <a:endParaRPr lang="en-US"/>
        </a:p>
      </dgm:t>
    </dgm:pt>
    <dgm:pt modelId="{A59B9B28-8524-4DE5-9BAE-AF524B8693FF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Socialize List (Campus Liaison: </a:t>
          </a:r>
          <a:r>
            <a:rPr lang="en-US" sz="1400" dirty="0" err="1">
              <a:latin typeface="+mn-lt"/>
            </a:rPr>
            <a:t>Qtrly</a:t>
          </a:r>
          <a:r>
            <a:rPr lang="en-US" sz="1400" dirty="0">
              <a:latin typeface="+mn-lt"/>
            </a:rPr>
            <a:t>, Monthly Sessions)</a:t>
          </a:r>
        </a:p>
      </dgm:t>
    </dgm:pt>
    <dgm:pt modelId="{357A622D-DCEC-4E20-9489-BE0D1B2CF8AF}" type="sibTrans" cxnId="{069D088C-E1E1-4354-B881-6DAA12DBE7E0}">
      <dgm:prSet/>
      <dgm:spPr/>
      <dgm:t>
        <a:bodyPr/>
        <a:lstStyle/>
        <a:p>
          <a:endParaRPr lang="en-US"/>
        </a:p>
      </dgm:t>
    </dgm:pt>
    <dgm:pt modelId="{3824DCC0-7A69-4E0D-8A92-D2C158049E2F}" type="parTrans" cxnId="{069D088C-E1E1-4354-B881-6DAA12DBE7E0}">
      <dgm:prSet/>
      <dgm:spPr/>
      <dgm:t>
        <a:bodyPr/>
        <a:lstStyle/>
        <a:p>
          <a:endParaRPr lang="en-US"/>
        </a:p>
      </dgm:t>
    </dgm:pt>
    <dgm:pt modelId="{3BCEF671-0EF0-4372-AC7D-26984B8FDF97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Provide Context to Longview Submissions</a:t>
          </a:r>
        </a:p>
      </dgm:t>
    </dgm:pt>
    <dgm:pt modelId="{9EE68CC6-CDA4-4D34-8DE3-C5F0E883B90F}" type="sibTrans" cxnId="{D9EA993B-383D-4A85-88C2-464975FAAE10}">
      <dgm:prSet/>
      <dgm:spPr/>
      <dgm:t>
        <a:bodyPr/>
        <a:lstStyle/>
        <a:p>
          <a:endParaRPr lang="en-US"/>
        </a:p>
      </dgm:t>
    </dgm:pt>
    <dgm:pt modelId="{70D5DCD9-F462-4A7A-B750-2DCFEB47F2A6}" type="parTrans" cxnId="{D9EA993B-383D-4A85-88C2-464975FAAE10}">
      <dgm:prSet/>
      <dgm:spPr/>
      <dgm:t>
        <a:bodyPr/>
        <a:lstStyle/>
        <a:p>
          <a:endParaRPr lang="en-US"/>
        </a:p>
      </dgm:t>
    </dgm:pt>
    <dgm:pt modelId="{09428F6D-D40B-4710-B707-EA6E23BA7A2D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Populate Project Charter (Success Criteria, etc..)</a:t>
          </a:r>
        </a:p>
      </dgm:t>
    </dgm:pt>
    <dgm:pt modelId="{6C6C0B1A-9488-44E0-B5BD-28B5FC088C0C}" type="sibTrans" cxnId="{4D53EEE7-3A5D-4672-8C6E-536A9B41AB12}">
      <dgm:prSet/>
      <dgm:spPr/>
      <dgm:t>
        <a:bodyPr/>
        <a:lstStyle/>
        <a:p>
          <a:endParaRPr lang="en-US"/>
        </a:p>
      </dgm:t>
    </dgm:pt>
    <dgm:pt modelId="{CFA91D00-1E73-4C52-AF81-75E811052CEB}" type="parTrans" cxnId="{4D53EEE7-3A5D-4672-8C6E-536A9B41AB12}">
      <dgm:prSet/>
      <dgm:spPr/>
      <dgm:t>
        <a:bodyPr/>
        <a:lstStyle/>
        <a:p>
          <a:endParaRPr lang="en-US"/>
        </a:p>
      </dgm:t>
    </dgm:pt>
    <dgm:pt modelId="{AAD7D813-DBC8-4619-80A2-4296C752E035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US" sz="1800" b="1" dirty="0">
              <a:latin typeface="+mn-lt"/>
            </a:rPr>
            <a:t>Campus Stewards: Assess Projects on List</a:t>
          </a:r>
        </a:p>
      </dgm:t>
    </dgm:pt>
    <dgm:pt modelId="{B86448D2-9CC8-44F4-AD0D-BEDB2FC47C38}" type="sibTrans" cxnId="{03E00495-2D01-46F5-B432-DEEC89FEE117}">
      <dgm:prSet/>
      <dgm:spPr/>
      <dgm:t>
        <a:bodyPr/>
        <a:lstStyle/>
        <a:p>
          <a:endParaRPr lang="en-US"/>
        </a:p>
      </dgm:t>
    </dgm:pt>
    <dgm:pt modelId="{2BB833B4-3362-46C3-BD3C-205351BCD200}" type="parTrans" cxnId="{03E00495-2D01-46F5-B432-DEEC89FEE117}">
      <dgm:prSet/>
      <dgm:spPr/>
      <dgm:t>
        <a:bodyPr/>
        <a:lstStyle/>
        <a:p>
          <a:endParaRPr lang="en-US"/>
        </a:p>
      </dgm:t>
    </dgm:pt>
    <dgm:pt modelId="{291C2C1D-4DBA-4976-92FD-994AF61A63BE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Perform initial assessments, gain context, </a:t>
          </a:r>
        </a:p>
      </dgm:t>
    </dgm:pt>
    <dgm:pt modelId="{6EC72CBF-B81C-4A36-A233-AA3D409D0119}" type="sibTrans" cxnId="{35CB1C40-A6AA-4EEA-BACA-B54AE740B7D8}">
      <dgm:prSet/>
      <dgm:spPr/>
      <dgm:t>
        <a:bodyPr/>
        <a:lstStyle/>
        <a:p>
          <a:endParaRPr lang="en-US"/>
        </a:p>
      </dgm:t>
    </dgm:pt>
    <dgm:pt modelId="{947CE5C8-0083-480C-9CBF-94B120B5A90D}" type="parTrans" cxnId="{35CB1C40-A6AA-4EEA-BACA-B54AE740B7D8}">
      <dgm:prSet/>
      <dgm:spPr/>
      <dgm:t>
        <a:bodyPr/>
        <a:lstStyle/>
        <a:p>
          <a:endParaRPr lang="en-US"/>
        </a:p>
      </dgm:t>
    </dgm:pt>
    <dgm:pt modelId="{92DF3295-2B95-4A37-9738-CA1B1D3CFF5B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Further Define Need (Internal / External SME)</a:t>
          </a:r>
          <a:endParaRPr lang="en-US" sz="1400" i="1" dirty="0">
            <a:latin typeface="+mn-lt"/>
          </a:endParaRPr>
        </a:p>
      </dgm:t>
    </dgm:pt>
    <dgm:pt modelId="{D72D283D-06E0-41FD-A9E6-4157BDC72C97}" type="sibTrans" cxnId="{4DDDEC56-0131-4870-88C2-CBEE71DAFD7D}">
      <dgm:prSet/>
      <dgm:spPr/>
      <dgm:t>
        <a:bodyPr/>
        <a:lstStyle/>
        <a:p>
          <a:endParaRPr lang="en-US"/>
        </a:p>
      </dgm:t>
    </dgm:pt>
    <dgm:pt modelId="{69CC1A81-6C28-42DA-9EF5-CE16E561A0A5}" type="parTrans" cxnId="{4DDDEC56-0131-4870-88C2-CBEE71DAFD7D}">
      <dgm:prSet/>
      <dgm:spPr/>
      <dgm:t>
        <a:bodyPr/>
        <a:lstStyle/>
        <a:p>
          <a:endParaRPr lang="en-US"/>
        </a:p>
      </dgm:t>
    </dgm:pt>
    <dgm:pt modelId="{0B4D73C2-58D3-4F35-8B0D-51E0E1C9C70C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i="0" dirty="0">
              <a:latin typeface="+mn-lt"/>
            </a:rPr>
            <a:t>Campus wide view of planned projects (Identify Synergies)</a:t>
          </a:r>
        </a:p>
      </dgm:t>
    </dgm:pt>
    <dgm:pt modelId="{B937D9DA-F5AD-4640-8EC9-F056B0E3A929}" type="sibTrans" cxnId="{56051D3B-09B4-4885-B186-1E2A4C2A32A9}">
      <dgm:prSet/>
      <dgm:spPr/>
      <dgm:t>
        <a:bodyPr/>
        <a:lstStyle/>
        <a:p>
          <a:endParaRPr lang="en-US"/>
        </a:p>
      </dgm:t>
    </dgm:pt>
    <dgm:pt modelId="{2F96C1DF-C209-48EE-B98B-7C79EC892EE2}" type="parTrans" cxnId="{56051D3B-09B4-4885-B186-1E2A4C2A32A9}">
      <dgm:prSet/>
      <dgm:spPr/>
      <dgm:t>
        <a:bodyPr/>
        <a:lstStyle/>
        <a:p>
          <a:endParaRPr lang="en-US"/>
        </a:p>
      </dgm:t>
    </dgm:pt>
    <dgm:pt modelId="{33E626FF-7DB1-44EC-A7CB-A50CFB106692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latin typeface="+mn-lt"/>
            </a:rPr>
            <a:t>Acquisition Planning, Bundling (similar scope/adjacency)</a:t>
          </a:r>
          <a:endParaRPr lang="en-US" sz="1400" i="1" dirty="0">
            <a:latin typeface="+mn-lt"/>
          </a:endParaRPr>
        </a:p>
      </dgm:t>
    </dgm:pt>
    <dgm:pt modelId="{B08E34FC-1791-4849-AFB6-FDBA0B76F314}" type="parTrans" cxnId="{79E8162A-C5D5-4E4C-B1D2-9B1250AE591F}">
      <dgm:prSet/>
      <dgm:spPr/>
      <dgm:t>
        <a:bodyPr/>
        <a:lstStyle/>
        <a:p>
          <a:endParaRPr lang="en-US"/>
        </a:p>
      </dgm:t>
    </dgm:pt>
    <dgm:pt modelId="{AB7789C2-9D62-492C-87C1-1C46A6312C12}" type="sibTrans" cxnId="{79E8162A-C5D5-4E4C-B1D2-9B1250AE591F}">
      <dgm:prSet/>
      <dgm:spPr/>
      <dgm:t>
        <a:bodyPr/>
        <a:lstStyle/>
        <a:p>
          <a:endParaRPr lang="en-US"/>
        </a:p>
      </dgm:t>
    </dgm:pt>
    <dgm:pt modelId="{83C7DDAF-9554-4E24-8B4E-8FB6B878D3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>
              <a:latin typeface="+mn-lt"/>
            </a:rPr>
            <a:t>Procurement Opportunities (FE, FM, external)</a:t>
          </a:r>
        </a:p>
      </dgm:t>
    </dgm:pt>
    <dgm:pt modelId="{F12F4724-F7D9-46D4-A39E-C6B55EC27036}" type="parTrans" cxnId="{8B246206-399E-4D62-8AFB-04F10A26DD97}">
      <dgm:prSet/>
      <dgm:spPr/>
      <dgm:t>
        <a:bodyPr/>
        <a:lstStyle/>
        <a:p>
          <a:endParaRPr lang="en-US"/>
        </a:p>
      </dgm:t>
    </dgm:pt>
    <dgm:pt modelId="{70E3C0C7-B5CF-49E4-BDEC-ACCD671DC588}" type="sibTrans" cxnId="{8B246206-399E-4D62-8AFB-04F10A26DD97}">
      <dgm:prSet/>
      <dgm:spPr/>
      <dgm:t>
        <a:bodyPr/>
        <a:lstStyle/>
        <a:p>
          <a:endParaRPr lang="en-US"/>
        </a:p>
      </dgm:t>
    </dgm:pt>
    <dgm:pt modelId="{84C43ED1-F1F3-4954-9D1A-4F7A94442AFF}" type="pres">
      <dgm:prSet presAssocID="{F6F0548F-C8C9-4E0B-A815-BCF2B5C95E80}" presName="Name0" presStyleCnt="0">
        <dgm:presLayoutVars>
          <dgm:dir/>
          <dgm:animLvl val="lvl"/>
          <dgm:resizeHandles val="exact"/>
        </dgm:presLayoutVars>
      </dgm:prSet>
      <dgm:spPr/>
    </dgm:pt>
    <dgm:pt modelId="{D5E87243-BEF2-438F-8265-F09B9C4E752E}" type="pres">
      <dgm:prSet presAssocID="{C74BA738-4F76-4938-8672-E35445C0A9B5}" presName="linNode" presStyleCnt="0"/>
      <dgm:spPr/>
    </dgm:pt>
    <dgm:pt modelId="{E078394D-259C-4B0E-B33A-CFAC620CA7C6}" type="pres">
      <dgm:prSet presAssocID="{C74BA738-4F76-4938-8672-E35445C0A9B5}" presName="parentText" presStyleLbl="node1" presStyleIdx="0" presStyleCnt="3" custScaleX="85677" custScaleY="86454" custLinFactNeighborX="1335" custLinFactNeighborY="-63">
        <dgm:presLayoutVars>
          <dgm:chMax val="1"/>
          <dgm:bulletEnabled val="1"/>
        </dgm:presLayoutVars>
      </dgm:prSet>
      <dgm:spPr/>
    </dgm:pt>
    <dgm:pt modelId="{21C96AE7-BD99-4ABA-9D80-34AE44B6E018}" type="pres">
      <dgm:prSet presAssocID="{C74BA738-4F76-4938-8672-E35445C0A9B5}" presName="descendantText" presStyleLbl="alignAccFollowNode1" presStyleIdx="0" presStyleCnt="3" custScaleX="102235" custLinFactNeighborX="4115" custLinFactNeighborY="-1217">
        <dgm:presLayoutVars>
          <dgm:bulletEnabled val="1"/>
        </dgm:presLayoutVars>
      </dgm:prSet>
      <dgm:spPr/>
    </dgm:pt>
    <dgm:pt modelId="{4BE63531-35DB-4330-B804-224F697688A3}" type="pres">
      <dgm:prSet presAssocID="{F8ACC6CB-C219-4D6E-8D5B-5F758FBF1B69}" presName="sp" presStyleCnt="0"/>
      <dgm:spPr/>
    </dgm:pt>
    <dgm:pt modelId="{D1056959-465B-4A57-91B4-952BC2F67540}" type="pres">
      <dgm:prSet presAssocID="{B48B525E-0E57-4E6E-B8C6-100B6793F248}" presName="linNode" presStyleCnt="0"/>
      <dgm:spPr/>
    </dgm:pt>
    <dgm:pt modelId="{76E93924-2433-444D-9A6A-343F0810800A}" type="pres">
      <dgm:prSet presAssocID="{B48B525E-0E57-4E6E-B8C6-100B6793F248}" presName="parentText" presStyleLbl="node1" presStyleIdx="1" presStyleCnt="3" custScaleX="88215" custScaleY="211600" custLinFactNeighborX="427" custLinFactNeighborY="-870">
        <dgm:presLayoutVars>
          <dgm:chMax val="1"/>
          <dgm:bulletEnabled val="1"/>
        </dgm:presLayoutVars>
      </dgm:prSet>
      <dgm:spPr/>
    </dgm:pt>
    <dgm:pt modelId="{6BBABAE0-AADE-40DB-95FD-D7CEEF680691}" type="pres">
      <dgm:prSet presAssocID="{B48B525E-0E57-4E6E-B8C6-100B6793F248}" presName="descendantText" presStyleLbl="alignAccFollowNode1" presStyleIdx="1" presStyleCnt="3" custScaleX="113288" custScaleY="249122">
        <dgm:presLayoutVars>
          <dgm:bulletEnabled val="1"/>
        </dgm:presLayoutVars>
      </dgm:prSet>
      <dgm:spPr/>
    </dgm:pt>
    <dgm:pt modelId="{AF80E564-C334-40FB-821E-7516E7E2E50B}" type="pres">
      <dgm:prSet presAssocID="{17662EC3-F2A4-428A-AF5C-0A82A63951A0}" presName="sp" presStyleCnt="0"/>
      <dgm:spPr/>
    </dgm:pt>
    <dgm:pt modelId="{B108FF58-1CC2-4760-AF13-A15713786BC2}" type="pres">
      <dgm:prSet presAssocID="{5EACFD19-A5E4-4164-B7ED-7F29B6C3B03C}" presName="linNode" presStyleCnt="0"/>
      <dgm:spPr/>
    </dgm:pt>
    <dgm:pt modelId="{1B168EA9-6F3E-4C92-A9FD-D968D8FEDAF1}" type="pres">
      <dgm:prSet presAssocID="{5EACFD19-A5E4-4164-B7ED-7F29B6C3B03C}" presName="parentText" presStyleLbl="node1" presStyleIdx="2" presStyleCnt="3" custScaleX="89325" custScaleY="112216" custLinFactNeighborX="1046" custLinFactNeighborY="-3073">
        <dgm:presLayoutVars>
          <dgm:chMax val="1"/>
          <dgm:bulletEnabled val="1"/>
        </dgm:presLayoutVars>
      </dgm:prSet>
      <dgm:spPr/>
    </dgm:pt>
    <dgm:pt modelId="{A410723F-D9FB-42CD-8AB7-23D86EF7122A}" type="pres">
      <dgm:prSet presAssocID="{5EACFD19-A5E4-4164-B7ED-7F29B6C3B03C}" presName="descendantText" presStyleLbl="alignAccFollowNode1" presStyleIdx="2" presStyleCnt="3" custScaleX="103007" custScaleY="145307">
        <dgm:presLayoutVars>
          <dgm:bulletEnabled val="1"/>
        </dgm:presLayoutVars>
      </dgm:prSet>
      <dgm:spPr/>
    </dgm:pt>
  </dgm:ptLst>
  <dgm:cxnLst>
    <dgm:cxn modelId="{8B246206-399E-4D62-8AFB-04F10A26DD97}" srcId="{B48B525E-0E57-4E6E-B8C6-100B6793F248}" destId="{83C7DDAF-9554-4E24-8B4E-8FB6B878D319}" srcOrd="9" destOrd="0" parTransId="{F12F4724-F7D9-46D4-A39E-C6B55EC27036}" sibTransId="{70E3C0C7-B5CF-49E4-BDEC-ACCD671DC588}"/>
    <dgm:cxn modelId="{8E244D0C-4C90-4215-AE7E-8A83810F3EDD}" srcId="{5EACFD19-A5E4-4164-B7ED-7F29B6C3B03C}" destId="{CDDCAD6F-3739-4E53-A748-DB5F98DFA489}" srcOrd="2" destOrd="0" parTransId="{E958B55F-9BA4-4063-B3E9-AB417F975D5E}" sibTransId="{FFEF6E62-6313-41C8-A89E-416E489CA178}"/>
    <dgm:cxn modelId="{F8E8C613-B682-4A77-B35E-B30124CEBCAE}" type="presOf" srcId="{92DF3295-2B95-4A37-9738-CA1B1D3CFF5B}" destId="{6BBABAE0-AADE-40DB-95FD-D7CEEF680691}" srcOrd="0" destOrd="6" presId="urn:microsoft.com/office/officeart/2005/8/layout/vList5"/>
    <dgm:cxn modelId="{5A8F5D18-F537-4182-910B-09EFFF1EA3B6}" type="presOf" srcId="{AAD7D813-DBC8-4619-80A2-4296C752E035}" destId="{6BBABAE0-AADE-40DB-95FD-D7CEEF680691}" srcOrd="0" destOrd="4" presId="urn:microsoft.com/office/officeart/2005/8/layout/vList5"/>
    <dgm:cxn modelId="{86C4AF19-0182-4D39-B5F5-321DEF39A635}" type="presOf" srcId="{97B05B06-8268-4B0F-837A-64CACE690348}" destId="{21C96AE7-BD99-4ABA-9D80-34AE44B6E018}" srcOrd="0" destOrd="0" presId="urn:microsoft.com/office/officeart/2005/8/layout/vList5"/>
    <dgm:cxn modelId="{6DDEB619-9B6C-4B85-A48C-B7AFBF38C021}" srcId="{5EACFD19-A5E4-4164-B7ED-7F29B6C3B03C}" destId="{FF21E30E-5F7A-4D97-BAA0-3B32D7CBACA1}" srcOrd="3" destOrd="0" parTransId="{7A26FA5F-9F2A-4796-9EC0-8AE4845CF77D}" sibTransId="{13B428E7-D5FE-4C7B-9DCE-F796AEBD5A60}"/>
    <dgm:cxn modelId="{D1ED1F1F-CB37-4E83-A2FB-387AB79F1F93}" type="presOf" srcId="{3BCEF671-0EF0-4372-AC7D-26984B8FDF97}" destId="{6BBABAE0-AADE-40DB-95FD-D7CEEF680691}" srcOrd="0" destOrd="2" presId="urn:microsoft.com/office/officeart/2005/8/layout/vList5"/>
    <dgm:cxn modelId="{79E8162A-C5D5-4E4C-B1D2-9B1250AE591F}" srcId="{B48B525E-0E57-4E6E-B8C6-100B6793F248}" destId="{33E626FF-7DB1-44EC-A7CB-A50CFB106692}" srcOrd="8" destOrd="0" parTransId="{B08E34FC-1791-4849-AFB6-FDBA0B76F314}" sibTransId="{AB7789C2-9D62-492C-87C1-1C46A6312C12}"/>
    <dgm:cxn modelId="{D4472B2E-16D6-4EBE-B43D-A4B002250343}" type="presOf" srcId="{0CE658DC-F58A-477B-A752-C075CC74CCD2}" destId="{A410723F-D9FB-42CD-8AB7-23D86EF7122A}" srcOrd="0" destOrd="1" presId="urn:microsoft.com/office/officeart/2005/8/layout/vList5"/>
    <dgm:cxn modelId="{56051D3B-09B4-4885-B186-1E2A4C2A32A9}" srcId="{B48B525E-0E57-4E6E-B8C6-100B6793F248}" destId="{0B4D73C2-58D3-4F35-8B0D-51E0E1C9C70C}" srcOrd="7" destOrd="0" parTransId="{2F96C1DF-C209-48EE-B98B-7C79EC892EE2}" sibTransId="{B937D9DA-F5AD-4640-8EC9-F056B0E3A929}"/>
    <dgm:cxn modelId="{D9EA993B-383D-4A85-88C2-464975FAAE10}" srcId="{B48B525E-0E57-4E6E-B8C6-100B6793F248}" destId="{3BCEF671-0EF0-4372-AC7D-26984B8FDF97}" srcOrd="2" destOrd="0" parTransId="{70D5DCD9-F462-4A7A-B750-2DCFEB47F2A6}" sibTransId="{9EE68CC6-CDA4-4D34-8DE3-C5F0E883B90F}"/>
    <dgm:cxn modelId="{35CB1C40-A6AA-4EEA-BACA-B54AE740B7D8}" srcId="{B48B525E-0E57-4E6E-B8C6-100B6793F248}" destId="{291C2C1D-4DBA-4976-92FD-994AF61A63BE}" srcOrd="5" destOrd="0" parTransId="{947CE5C8-0083-480C-9CBF-94B120B5A90D}" sibTransId="{6EC72CBF-B81C-4A36-A233-AA3D409D0119}"/>
    <dgm:cxn modelId="{44ACDF5D-20A2-42A1-B425-9F3C9A58E474}" type="presOf" srcId="{CDDCAD6F-3739-4E53-A748-DB5F98DFA489}" destId="{A410723F-D9FB-42CD-8AB7-23D86EF7122A}" srcOrd="0" destOrd="2" presId="urn:microsoft.com/office/officeart/2005/8/layout/vList5"/>
    <dgm:cxn modelId="{5DC7455E-D869-4D3A-AD25-0DD2A79C7FBF}" srcId="{5EACFD19-A5E4-4164-B7ED-7F29B6C3B03C}" destId="{0CE658DC-F58A-477B-A752-C075CC74CCD2}" srcOrd="1" destOrd="0" parTransId="{44E68BC5-7D7B-4055-884B-F1D0AAA44A6B}" sibTransId="{CB7AAFEB-EE78-4088-B531-713DB0698420}"/>
    <dgm:cxn modelId="{1B86AC41-E179-47E5-9AE0-A521CA732A4F}" type="presOf" srcId="{5EACFD19-A5E4-4164-B7ED-7F29B6C3B03C}" destId="{1B168EA9-6F3E-4C92-A9FD-D968D8FEDAF1}" srcOrd="0" destOrd="0" presId="urn:microsoft.com/office/officeart/2005/8/layout/vList5"/>
    <dgm:cxn modelId="{3E86AB62-8842-4C06-A220-DECA6930BEAE}" type="presOf" srcId="{A59B9B28-8524-4DE5-9BAE-AF524B8693FF}" destId="{6BBABAE0-AADE-40DB-95FD-D7CEEF680691}" srcOrd="0" destOrd="1" presId="urn:microsoft.com/office/officeart/2005/8/layout/vList5"/>
    <dgm:cxn modelId="{9BFED964-56D8-40B4-AC1E-C0222D0BAA30}" type="presOf" srcId="{33E626FF-7DB1-44EC-A7CB-A50CFB106692}" destId="{6BBABAE0-AADE-40DB-95FD-D7CEEF680691}" srcOrd="0" destOrd="8" presId="urn:microsoft.com/office/officeart/2005/8/layout/vList5"/>
    <dgm:cxn modelId="{E37E3D45-31CF-4264-8D4A-87251AA7ACDE}" type="presOf" srcId="{83C7DDAF-9554-4E24-8B4E-8FB6B878D319}" destId="{6BBABAE0-AADE-40DB-95FD-D7CEEF680691}" srcOrd="0" destOrd="9" presId="urn:microsoft.com/office/officeart/2005/8/layout/vList5"/>
    <dgm:cxn modelId="{63F7EA66-5F27-4A23-A61A-AED473474C2B}" srcId="{F6F0548F-C8C9-4E0B-A815-BCF2B5C95E80}" destId="{5EACFD19-A5E4-4164-B7ED-7F29B6C3B03C}" srcOrd="2" destOrd="0" parTransId="{DAD447A1-F606-4991-8355-1F8F694601B9}" sibTransId="{1F10D75D-4DDA-4748-A7AF-BC70565E4BC8}"/>
    <dgm:cxn modelId="{1A653247-3ECB-4705-8870-FDE6CD71090D}" srcId="{B48B525E-0E57-4E6E-B8C6-100B6793F248}" destId="{16C9EE4D-6656-46F5-A8E9-2F12A6E48E6D}" srcOrd="0" destOrd="0" parTransId="{51E3E8CC-B58A-45F6-AF6F-711DB2A1C638}" sibTransId="{1F63F261-9ADA-4C5B-87C6-C197FE745F44}"/>
    <dgm:cxn modelId="{3F539450-FADC-4991-8448-39BC6B2FBDD0}" srcId="{C74BA738-4F76-4938-8672-E35445C0A9B5}" destId="{6C261E3C-8567-4A53-88B5-23BC2925B249}" srcOrd="1" destOrd="0" parTransId="{FA5ABA66-3B0E-49EC-9CE7-A2FDE14238FB}" sibTransId="{9E67329E-83EC-4FB6-AEAB-B1F2E3264C79}"/>
    <dgm:cxn modelId="{D9138571-F29E-44B6-8BB2-83888CF15E40}" srcId="{C74BA738-4F76-4938-8672-E35445C0A9B5}" destId="{F22F0B84-4F85-42D7-9801-79D8BB9C0193}" srcOrd="2" destOrd="0" parTransId="{E7E0F433-154C-4696-9026-4AA4C630F4EA}" sibTransId="{2F19E027-7C3A-48E8-8E41-BF5B88F6A283}"/>
    <dgm:cxn modelId="{F520BB56-8778-4BE9-B53F-7072D7C759CA}" type="presOf" srcId="{8D8B807E-AA72-4E46-A9EC-3DF92A802DB5}" destId="{A410723F-D9FB-42CD-8AB7-23D86EF7122A}" srcOrd="0" destOrd="0" presId="urn:microsoft.com/office/officeart/2005/8/layout/vList5"/>
    <dgm:cxn modelId="{4DDDEC56-0131-4870-88C2-CBEE71DAFD7D}" srcId="{B48B525E-0E57-4E6E-B8C6-100B6793F248}" destId="{92DF3295-2B95-4A37-9738-CA1B1D3CFF5B}" srcOrd="6" destOrd="0" parTransId="{69CC1A81-6C28-42DA-9EF5-CE16E561A0A5}" sibTransId="{D72D283D-06E0-41FD-A9E6-4157BDC72C97}"/>
    <dgm:cxn modelId="{A831AF83-2AA3-4130-833F-0649D186B156}" srcId="{F6F0548F-C8C9-4E0B-A815-BCF2B5C95E80}" destId="{C74BA738-4F76-4938-8672-E35445C0A9B5}" srcOrd="0" destOrd="0" parTransId="{82CBCF62-1E0E-436E-84FA-07815FD04CFA}" sibTransId="{F8ACC6CB-C219-4D6E-8D5B-5F758FBF1B69}"/>
    <dgm:cxn modelId="{9832B886-FC09-4491-945A-89E2F54B11C2}" type="presOf" srcId="{F6F0548F-C8C9-4E0B-A815-BCF2B5C95E80}" destId="{84C43ED1-F1F3-4954-9D1A-4F7A94442AFF}" srcOrd="0" destOrd="0" presId="urn:microsoft.com/office/officeart/2005/8/layout/vList5"/>
    <dgm:cxn modelId="{069D088C-E1E1-4354-B881-6DAA12DBE7E0}" srcId="{B48B525E-0E57-4E6E-B8C6-100B6793F248}" destId="{A59B9B28-8524-4DE5-9BAE-AF524B8693FF}" srcOrd="1" destOrd="0" parTransId="{3824DCC0-7A69-4E0D-8A92-D2C158049E2F}" sibTransId="{357A622D-DCEC-4E20-9489-BE0D1B2CF8AF}"/>
    <dgm:cxn modelId="{C44CFF8F-F4DA-423B-A706-DB9749FC50F1}" type="presOf" srcId="{B48B525E-0E57-4E6E-B8C6-100B6793F248}" destId="{76E93924-2433-444D-9A6A-343F0810800A}" srcOrd="0" destOrd="0" presId="urn:microsoft.com/office/officeart/2005/8/layout/vList5"/>
    <dgm:cxn modelId="{A5F2E993-4972-440D-AEF5-4138FEC521E8}" srcId="{5EACFD19-A5E4-4164-B7ED-7F29B6C3B03C}" destId="{8D8B807E-AA72-4E46-A9EC-3DF92A802DB5}" srcOrd="0" destOrd="0" parTransId="{2A3E2878-45C7-4EC2-9290-CB5F95FEC050}" sibTransId="{140B3FD8-6F9B-4405-A005-C0BC360FF8FD}"/>
    <dgm:cxn modelId="{D6C8FF93-0D0D-4D06-93BD-BAE5C4F92E30}" type="presOf" srcId="{291C2C1D-4DBA-4976-92FD-994AF61A63BE}" destId="{6BBABAE0-AADE-40DB-95FD-D7CEEF680691}" srcOrd="0" destOrd="5" presId="urn:microsoft.com/office/officeart/2005/8/layout/vList5"/>
    <dgm:cxn modelId="{1547D794-0FCB-47CB-9A02-779D95479E19}" type="presOf" srcId="{FF21E30E-5F7A-4D97-BAA0-3B32D7CBACA1}" destId="{A410723F-D9FB-42CD-8AB7-23D86EF7122A}" srcOrd="0" destOrd="3" presId="urn:microsoft.com/office/officeart/2005/8/layout/vList5"/>
    <dgm:cxn modelId="{03E00495-2D01-46F5-B432-DEEC89FEE117}" srcId="{B48B525E-0E57-4E6E-B8C6-100B6793F248}" destId="{AAD7D813-DBC8-4619-80A2-4296C752E035}" srcOrd="4" destOrd="0" parTransId="{2BB833B4-3362-46C3-BD3C-205351BCD200}" sibTransId="{B86448D2-9CC8-44F4-AD0D-BEDB2FC47C38}"/>
    <dgm:cxn modelId="{EE6FAD95-0368-463D-AFED-412276E4F48D}" type="presOf" srcId="{16C9EE4D-6656-46F5-A8E9-2F12A6E48E6D}" destId="{6BBABAE0-AADE-40DB-95FD-D7CEEF680691}" srcOrd="0" destOrd="0" presId="urn:microsoft.com/office/officeart/2005/8/layout/vList5"/>
    <dgm:cxn modelId="{CF3CFE9D-C20E-4D4E-B1FC-8463294F7EFD}" type="presOf" srcId="{0B4D73C2-58D3-4F35-8B0D-51E0E1C9C70C}" destId="{6BBABAE0-AADE-40DB-95FD-D7CEEF680691}" srcOrd="0" destOrd="7" presId="urn:microsoft.com/office/officeart/2005/8/layout/vList5"/>
    <dgm:cxn modelId="{3A5829A8-8404-4079-870A-0BCC5817A7FE}" type="presOf" srcId="{09428F6D-D40B-4710-B707-EA6E23BA7A2D}" destId="{6BBABAE0-AADE-40DB-95FD-D7CEEF680691}" srcOrd="0" destOrd="3" presId="urn:microsoft.com/office/officeart/2005/8/layout/vList5"/>
    <dgm:cxn modelId="{3B5208C2-1FF4-4927-B4EB-591CF9F73AD3}" type="presOf" srcId="{F22F0B84-4F85-42D7-9801-79D8BB9C0193}" destId="{21C96AE7-BD99-4ABA-9D80-34AE44B6E018}" srcOrd="0" destOrd="2" presId="urn:microsoft.com/office/officeart/2005/8/layout/vList5"/>
    <dgm:cxn modelId="{188D41CF-1C6C-4F80-B5EC-BB53C8C35252}" type="presOf" srcId="{6C261E3C-8567-4A53-88B5-23BC2925B249}" destId="{21C96AE7-BD99-4ABA-9D80-34AE44B6E018}" srcOrd="0" destOrd="1" presId="urn:microsoft.com/office/officeart/2005/8/layout/vList5"/>
    <dgm:cxn modelId="{4D53EEE7-3A5D-4672-8C6E-536A9B41AB12}" srcId="{B48B525E-0E57-4E6E-B8C6-100B6793F248}" destId="{09428F6D-D40B-4710-B707-EA6E23BA7A2D}" srcOrd="3" destOrd="0" parTransId="{CFA91D00-1E73-4C52-AF81-75E811052CEB}" sibTransId="{6C6C0B1A-9488-44E0-B5BD-28B5FC088C0C}"/>
    <dgm:cxn modelId="{7057FCF4-257D-4E69-A490-F59FF4ABA4AE}" srcId="{C74BA738-4F76-4938-8672-E35445C0A9B5}" destId="{97B05B06-8268-4B0F-837A-64CACE690348}" srcOrd="0" destOrd="0" parTransId="{57B7482A-5810-4A86-A3D3-7BAA70F3BED2}" sibTransId="{CEDC691E-1D6F-4067-B329-ED61A44B2F46}"/>
    <dgm:cxn modelId="{2D3C03F7-C519-4684-A5FA-4D4FB0D7E566}" srcId="{F6F0548F-C8C9-4E0B-A815-BCF2B5C95E80}" destId="{B48B525E-0E57-4E6E-B8C6-100B6793F248}" srcOrd="1" destOrd="0" parTransId="{04736297-FFA4-4FDE-AD24-CB18FFC1401E}" sibTransId="{17662EC3-F2A4-428A-AF5C-0A82A63951A0}"/>
    <dgm:cxn modelId="{755BEBFC-2E34-4EA0-BBA7-C5BB02BA1296}" type="presOf" srcId="{C74BA738-4F76-4938-8672-E35445C0A9B5}" destId="{E078394D-259C-4B0E-B33A-CFAC620CA7C6}" srcOrd="0" destOrd="0" presId="urn:microsoft.com/office/officeart/2005/8/layout/vList5"/>
    <dgm:cxn modelId="{B9B2FC5A-D091-42DA-A4AD-1BE4E2EDC9B2}" type="presParOf" srcId="{84C43ED1-F1F3-4954-9D1A-4F7A94442AFF}" destId="{D5E87243-BEF2-438F-8265-F09B9C4E752E}" srcOrd="0" destOrd="0" presId="urn:microsoft.com/office/officeart/2005/8/layout/vList5"/>
    <dgm:cxn modelId="{526BB970-C192-4E1D-A865-0952381C7223}" type="presParOf" srcId="{D5E87243-BEF2-438F-8265-F09B9C4E752E}" destId="{E078394D-259C-4B0E-B33A-CFAC620CA7C6}" srcOrd="0" destOrd="0" presId="urn:microsoft.com/office/officeart/2005/8/layout/vList5"/>
    <dgm:cxn modelId="{534CB8A7-7ACD-4AA4-B4D5-0574FAB2023B}" type="presParOf" srcId="{D5E87243-BEF2-438F-8265-F09B9C4E752E}" destId="{21C96AE7-BD99-4ABA-9D80-34AE44B6E018}" srcOrd="1" destOrd="0" presId="urn:microsoft.com/office/officeart/2005/8/layout/vList5"/>
    <dgm:cxn modelId="{3F2825AB-5249-4D84-BAC5-B9F081C71A33}" type="presParOf" srcId="{84C43ED1-F1F3-4954-9D1A-4F7A94442AFF}" destId="{4BE63531-35DB-4330-B804-224F697688A3}" srcOrd="1" destOrd="0" presId="urn:microsoft.com/office/officeart/2005/8/layout/vList5"/>
    <dgm:cxn modelId="{FD7D6FCC-59A1-4CE2-87FE-454F8632B753}" type="presParOf" srcId="{84C43ED1-F1F3-4954-9D1A-4F7A94442AFF}" destId="{D1056959-465B-4A57-91B4-952BC2F67540}" srcOrd="2" destOrd="0" presId="urn:microsoft.com/office/officeart/2005/8/layout/vList5"/>
    <dgm:cxn modelId="{EDBFB331-8E87-47E6-9460-D1BC6910C3C6}" type="presParOf" srcId="{D1056959-465B-4A57-91B4-952BC2F67540}" destId="{76E93924-2433-444D-9A6A-343F0810800A}" srcOrd="0" destOrd="0" presId="urn:microsoft.com/office/officeart/2005/8/layout/vList5"/>
    <dgm:cxn modelId="{4E891A35-E4DA-4101-88AB-5746D82B6E92}" type="presParOf" srcId="{D1056959-465B-4A57-91B4-952BC2F67540}" destId="{6BBABAE0-AADE-40DB-95FD-D7CEEF680691}" srcOrd="1" destOrd="0" presId="urn:microsoft.com/office/officeart/2005/8/layout/vList5"/>
    <dgm:cxn modelId="{F23106AD-320C-4693-8C76-EFBC1927FD69}" type="presParOf" srcId="{84C43ED1-F1F3-4954-9D1A-4F7A94442AFF}" destId="{AF80E564-C334-40FB-821E-7516E7E2E50B}" srcOrd="3" destOrd="0" presId="urn:microsoft.com/office/officeart/2005/8/layout/vList5"/>
    <dgm:cxn modelId="{DE6D1213-B029-4024-8469-49893FF606CC}" type="presParOf" srcId="{84C43ED1-F1F3-4954-9D1A-4F7A94442AFF}" destId="{B108FF58-1CC2-4760-AF13-A15713786BC2}" srcOrd="4" destOrd="0" presId="urn:microsoft.com/office/officeart/2005/8/layout/vList5"/>
    <dgm:cxn modelId="{A8FA5F0F-2646-44A5-BE43-ED62BF7036BD}" type="presParOf" srcId="{B108FF58-1CC2-4760-AF13-A15713786BC2}" destId="{1B168EA9-6F3E-4C92-A9FD-D968D8FEDAF1}" srcOrd="0" destOrd="0" presId="urn:microsoft.com/office/officeart/2005/8/layout/vList5"/>
    <dgm:cxn modelId="{6D7DE545-7C74-4EEE-B592-37DD7682616A}" type="presParOf" srcId="{B108FF58-1CC2-4760-AF13-A15713786BC2}" destId="{A410723F-D9FB-42CD-8AB7-23D86EF712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0D743-75C5-4495-8661-AC32A6CED9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197D31-C9E3-4C73-BF5F-9D7221126E0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700" dirty="0"/>
            <a:t>Development &amp; Assessment</a:t>
          </a:r>
        </a:p>
      </dgm:t>
    </dgm:pt>
    <dgm:pt modelId="{A2EEE7C2-5EAC-4875-A366-625181B5248D}" type="parTrans" cxnId="{B7F01B15-D7AF-44A1-8B9A-87C10612FBFB}">
      <dgm:prSet/>
      <dgm:spPr/>
      <dgm:t>
        <a:bodyPr/>
        <a:lstStyle/>
        <a:p>
          <a:endParaRPr lang="en-US"/>
        </a:p>
      </dgm:t>
    </dgm:pt>
    <dgm:pt modelId="{167A8390-BED1-44FF-A3EE-D08DD719AE31}" type="sibTrans" cxnId="{B7F01B15-D7AF-44A1-8B9A-87C10612FBFB}">
      <dgm:prSet/>
      <dgm:spPr/>
      <dgm:t>
        <a:bodyPr/>
        <a:lstStyle/>
        <a:p>
          <a:endParaRPr lang="en-US"/>
        </a:p>
      </dgm:t>
    </dgm:pt>
    <dgm:pt modelId="{00CE278D-16C5-4726-BB48-7FB94EB87AF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700" dirty="0"/>
            <a:t>Identification</a:t>
          </a:r>
        </a:p>
      </dgm:t>
    </dgm:pt>
    <dgm:pt modelId="{E26E72B2-6D11-4A74-B8DA-C463F94BEF30}" type="parTrans" cxnId="{E7015305-EE9C-491E-8903-91464CB5EC64}">
      <dgm:prSet/>
      <dgm:spPr/>
      <dgm:t>
        <a:bodyPr/>
        <a:lstStyle/>
        <a:p>
          <a:endParaRPr lang="en-US"/>
        </a:p>
      </dgm:t>
    </dgm:pt>
    <dgm:pt modelId="{24C22D2D-E1FB-4292-B1AE-52F3C52CA84D}" type="sibTrans" cxnId="{E7015305-EE9C-491E-8903-91464CB5EC64}">
      <dgm:prSet/>
      <dgm:spPr/>
      <dgm:t>
        <a:bodyPr/>
        <a:lstStyle/>
        <a:p>
          <a:endParaRPr lang="en-US"/>
        </a:p>
      </dgm:t>
    </dgm:pt>
    <dgm:pt modelId="{2A09CA66-BBF2-449E-986B-4743E85EB9F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700" dirty="0"/>
            <a:t>Project Launch</a:t>
          </a:r>
        </a:p>
      </dgm:t>
    </dgm:pt>
    <dgm:pt modelId="{B510E00C-5FAC-412C-ADA4-296DC20EA4EF}" type="sibTrans" cxnId="{13B3D0DB-A5CC-433F-95F7-1ADFEEA02CB5}">
      <dgm:prSet/>
      <dgm:spPr/>
      <dgm:t>
        <a:bodyPr/>
        <a:lstStyle/>
        <a:p>
          <a:endParaRPr lang="en-US"/>
        </a:p>
      </dgm:t>
    </dgm:pt>
    <dgm:pt modelId="{4E81FB79-A4A5-43C7-96AC-AE54287FB450}" type="parTrans" cxnId="{13B3D0DB-A5CC-433F-95F7-1ADFEEA02CB5}">
      <dgm:prSet/>
      <dgm:spPr/>
      <dgm:t>
        <a:bodyPr/>
        <a:lstStyle/>
        <a:p>
          <a:endParaRPr lang="en-US"/>
        </a:p>
      </dgm:t>
    </dgm:pt>
    <dgm:pt modelId="{815E388D-12C4-4CDC-8BCF-EB11D12A3896}" type="pres">
      <dgm:prSet presAssocID="{EBC0D743-75C5-4495-8661-AC32A6CED927}" presName="compositeShape" presStyleCnt="0">
        <dgm:presLayoutVars>
          <dgm:chMax val="7"/>
          <dgm:dir/>
          <dgm:resizeHandles val="exact"/>
        </dgm:presLayoutVars>
      </dgm:prSet>
      <dgm:spPr/>
    </dgm:pt>
    <dgm:pt modelId="{C64DBF38-BFC1-4A61-99DB-C57EE8E56F85}" type="pres">
      <dgm:prSet presAssocID="{EBC0D743-75C5-4495-8661-AC32A6CED927}" presName="wedge1" presStyleLbl="node1" presStyleIdx="0" presStyleCnt="3"/>
      <dgm:spPr/>
    </dgm:pt>
    <dgm:pt modelId="{55F7E443-9904-42D9-B401-AAFF675ECC32}" type="pres">
      <dgm:prSet presAssocID="{EBC0D743-75C5-4495-8661-AC32A6CED927}" presName="dummy1a" presStyleCnt="0"/>
      <dgm:spPr/>
    </dgm:pt>
    <dgm:pt modelId="{E446B18D-DA6E-4BB3-810A-066DFF576582}" type="pres">
      <dgm:prSet presAssocID="{EBC0D743-75C5-4495-8661-AC32A6CED927}" presName="dummy1b" presStyleCnt="0"/>
      <dgm:spPr/>
    </dgm:pt>
    <dgm:pt modelId="{AD429B73-C2C8-4B70-B7A2-5CE34DDA93DA}" type="pres">
      <dgm:prSet presAssocID="{EBC0D743-75C5-4495-8661-AC32A6CED9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7133EB-6BAA-49BB-80D7-3897EC5A3B5D}" type="pres">
      <dgm:prSet presAssocID="{EBC0D743-75C5-4495-8661-AC32A6CED927}" presName="wedge2" presStyleLbl="node1" presStyleIdx="1" presStyleCnt="3"/>
      <dgm:spPr/>
    </dgm:pt>
    <dgm:pt modelId="{5E0D2C09-893A-44F7-A0B4-B0BD775D1F27}" type="pres">
      <dgm:prSet presAssocID="{EBC0D743-75C5-4495-8661-AC32A6CED927}" presName="dummy2a" presStyleCnt="0"/>
      <dgm:spPr/>
    </dgm:pt>
    <dgm:pt modelId="{C72B9AF4-C454-4C90-BD9F-8D8B965AE408}" type="pres">
      <dgm:prSet presAssocID="{EBC0D743-75C5-4495-8661-AC32A6CED927}" presName="dummy2b" presStyleCnt="0"/>
      <dgm:spPr/>
    </dgm:pt>
    <dgm:pt modelId="{9C68DF54-2715-4F13-BA66-206EB8B0489C}" type="pres">
      <dgm:prSet presAssocID="{EBC0D743-75C5-4495-8661-AC32A6CED9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4CF4EA3-069C-4CB6-AC88-A814340D56E5}" type="pres">
      <dgm:prSet presAssocID="{EBC0D743-75C5-4495-8661-AC32A6CED927}" presName="wedge3" presStyleLbl="node1" presStyleIdx="2" presStyleCnt="3"/>
      <dgm:spPr/>
    </dgm:pt>
    <dgm:pt modelId="{8E6D5612-C003-4958-B106-373C23A90994}" type="pres">
      <dgm:prSet presAssocID="{EBC0D743-75C5-4495-8661-AC32A6CED927}" presName="dummy3a" presStyleCnt="0"/>
      <dgm:spPr/>
    </dgm:pt>
    <dgm:pt modelId="{B9AE242F-2447-4515-9ABC-76A98003ED7A}" type="pres">
      <dgm:prSet presAssocID="{EBC0D743-75C5-4495-8661-AC32A6CED927}" presName="dummy3b" presStyleCnt="0"/>
      <dgm:spPr/>
    </dgm:pt>
    <dgm:pt modelId="{5564565B-F468-454F-B844-FE0345E2B18A}" type="pres">
      <dgm:prSet presAssocID="{EBC0D743-75C5-4495-8661-AC32A6CED9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86A591B-CF2B-437E-99AC-6DC03F95C42E}" type="pres">
      <dgm:prSet presAssocID="{167A8390-BED1-44FF-A3EE-D08DD719AE31}" presName="arrowWedge1" presStyleLbl="fgSibTrans2D1" presStyleIdx="0" presStyleCnt="3"/>
      <dgm:spPr>
        <a:solidFill>
          <a:schemeClr val="bg1">
            <a:lumMod val="85000"/>
          </a:schemeClr>
        </a:solidFill>
      </dgm:spPr>
    </dgm:pt>
    <dgm:pt modelId="{8D34359D-E4FD-466B-9129-0FB44AD20F0E}" type="pres">
      <dgm:prSet presAssocID="{B510E00C-5FAC-412C-ADA4-296DC20EA4EF}" presName="arrowWedge2" presStyleLbl="fgSibTrans2D1" presStyleIdx="1" presStyleCnt="3"/>
      <dgm:spPr>
        <a:solidFill>
          <a:schemeClr val="bg1">
            <a:lumMod val="85000"/>
          </a:schemeClr>
        </a:solidFill>
      </dgm:spPr>
    </dgm:pt>
    <dgm:pt modelId="{019FE2A9-4F90-497F-9EC8-766E62E1985B}" type="pres">
      <dgm:prSet presAssocID="{24C22D2D-E1FB-4292-B1AE-52F3C52CA84D}" presName="arrowWedge3" presStyleLbl="fgSibTrans2D1" presStyleIdx="2" presStyleCnt="3"/>
      <dgm:spPr>
        <a:solidFill>
          <a:schemeClr val="bg2"/>
        </a:solidFill>
      </dgm:spPr>
    </dgm:pt>
  </dgm:ptLst>
  <dgm:cxnLst>
    <dgm:cxn modelId="{E7015305-EE9C-491E-8903-91464CB5EC64}" srcId="{EBC0D743-75C5-4495-8661-AC32A6CED927}" destId="{00CE278D-16C5-4726-BB48-7FB94EB87AFB}" srcOrd="2" destOrd="0" parTransId="{E26E72B2-6D11-4A74-B8DA-C463F94BEF30}" sibTransId="{24C22D2D-E1FB-4292-B1AE-52F3C52CA84D}"/>
    <dgm:cxn modelId="{ED958405-C4C9-4399-93EF-970A4A00533F}" type="presOf" srcId="{55197D31-C9E3-4C73-BF5F-9D7221126E0C}" destId="{AD429B73-C2C8-4B70-B7A2-5CE34DDA93DA}" srcOrd="1" destOrd="0" presId="urn:microsoft.com/office/officeart/2005/8/layout/cycle8"/>
    <dgm:cxn modelId="{B7F01B15-D7AF-44A1-8B9A-87C10612FBFB}" srcId="{EBC0D743-75C5-4495-8661-AC32A6CED927}" destId="{55197D31-C9E3-4C73-BF5F-9D7221126E0C}" srcOrd="0" destOrd="0" parTransId="{A2EEE7C2-5EAC-4875-A366-625181B5248D}" sibTransId="{167A8390-BED1-44FF-A3EE-D08DD719AE31}"/>
    <dgm:cxn modelId="{FBF31B5C-53A6-40B1-8EF5-6808CBDB9E9B}" type="presOf" srcId="{EBC0D743-75C5-4495-8661-AC32A6CED927}" destId="{815E388D-12C4-4CDC-8BCF-EB11D12A3896}" srcOrd="0" destOrd="0" presId="urn:microsoft.com/office/officeart/2005/8/layout/cycle8"/>
    <dgm:cxn modelId="{A478804C-2A0B-488F-83AC-13DA1F0D4D7E}" type="presOf" srcId="{55197D31-C9E3-4C73-BF5F-9D7221126E0C}" destId="{C64DBF38-BFC1-4A61-99DB-C57EE8E56F85}" srcOrd="0" destOrd="0" presId="urn:microsoft.com/office/officeart/2005/8/layout/cycle8"/>
    <dgm:cxn modelId="{C91BDC50-CB90-46CE-B909-B9F56A281F97}" type="presOf" srcId="{2A09CA66-BBF2-449E-986B-4743E85EB9FE}" destId="{9C68DF54-2715-4F13-BA66-206EB8B0489C}" srcOrd="1" destOrd="0" presId="urn:microsoft.com/office/officeart/2005/8/layout/cycle8"/>
    <dgm:cxn modelId="{A21D4B86-4557-4807-8FF1-83C826F1D8AC}" type="presOf" srcId="{00CE278D-16C5-4726-BB48-7FB94EB87AFB}" destId="{04CF4EA3-069C-4CB6-AC88-A814340D56E5}" srcOrd="0" destOrd="0" presId="urn:microsoft.com/office/officeart/2005/8/layout/cycle8"/>
    <dgm:cxn modelId="{C80C868F-1F99-4666-87D3-B0A844EAEBCA}" type="presOf" srcId="{00CE278D-16C5-4726-BB48-7FB94EB87AFB}" destId="{5564565B-F468-454F-B844-FE0345E2B18A}" srcOrd="1" destOrd="0" presId="urn:microsoft.com/office/officeart/2005/8/layout/cycle8"/>
    <dgm:cxn modelId="{2CC333C0-1C0F-4EB1-9197-ED177B041B5A}" type="presOf" srcId="{2A09CA66-BBF2-449E-986B-4743E85EB9FE}" destId="{2B7133EB-6BAA-49BB-80D7-3897EC5A3B5D}" srcOrd="0" destOrd="0" presId="urn:microsoft.com/office/officeart/2005/8/layout/cycle8"/>
    <dgm:cxn modelId="{13B3D0DB-A5CC-433F-95F7-1ADFEEA02CB5}" srcId="{EBC0D743-75C5-4495-8661-AC32A6CED927}" destId="{2A09CA66-BBF2-449E-986B-4743E85EB9FE}" srcOrd="1" destOrd="0" parTransId="{4E81FB79-A4A5-43C7-96AC-AE54287FB450}" sibTransId="{B510E00C-5FAC-412C-ADA4-296DC20EA4EF}"/>
    <dgm:cxn modelId="{F1BAEDD1-4213-4A1D-978C-8E6ABD7F7E43}" type="presParOf" srcId="{815E388D-12C4-4CDC-8BCF-EB11D12A3896}" destId="{C64DBF38-BFC1-4A61-99DB-C57EE8E56F85}" srcOrd="0" destOrd="0" presId="urn:microsoft.com/office/officeart/2005/8/layout/cycle8"/>
    <dgm:cxn modelId="{690189CC-3272-4427-896E-0A6F63E5A167}" type="presParOf" srcId="{815E388D-12C4-4CDC-8BCF-EB11D12A3896}" destId="{55F7E443-9904-42D9-B401-AAFF675ECC32}" srcOrd="1" destOrd="0" presId="urn:microsoft.com/office/officeart/2005/8/layout/cycle8"/>
    <dgm:cxn modelId="{9B11DF08-71D7-4D0D-A795-EC97D01CC377}" type="presParOf" srcId="{815E388D-12C4-4CDC-8BCF-EB11D12A3896}" destId="{E446B18D-DA6E-4BB3-810A-066DFF576582}" srcOrd="2" destOrd="0" presId="urn:microsoft.com/office/officeart/2005/8/layout/cycle8"/>
    <dgm:cxn modelId="{855D36E0-06FA-4489-82E4-F36012BE2BC8}" type="presParOf" srcId="{815E388D-12C4-4CDC-8BCF-EB11D12A3896}" destId="{AD429B73-C2C8-4B70-B7A2-5CE34DDA93DA}" srcOrd="3" destOrd="0" presId="urn:microsoft.com/office/officeart/2005/8/layout/cycle8"/>
    <dgm:cxn modelId="{65011194-D236-478D-A9F1-B31BB9E01228}" type="presParOf" srcId="{815E388D-12C4-4CDC-8BCF-EB11D12A3896}" destId="{2B7133EB-6BAA-49BB-80D7-3897EC5A3B5D}" srcOrd="4" destOrd="0" presId="urn:microsoft.com/office/officeart/2005/8/layout/cycle8"/>
    <dgm:cxn modelId="{C532723C-4FF1-4781-8E03-ECAC7DE60727}" type="presParOf" srcId="{815E388D-12C4-4CDC-8BCF-EB11D12A3896}" destId="{5E0D2C09-893A-44F7-A0B4-B0BD775D1F27}" srcOrd="5" destOrd="0" presId="urn:microsoft.com/office/officeart/2005/8/layout/cycle8"/>
    <dgm:cxn modelId="{9EF761EF-A717-4596-81F9-7378F968ECD5}" type="presParOf" srcId="{815E388D-12C4-4CDC-8BCF-EB11D12A3896}" destId="{C72B9AF4-C454-4C90-BD9F-8D8B965AE408}" srcOrd="6" destOrd="0" presId="urn:microsoft.com/office/officeart/2005/8/layout/cycle8"/>
    <dgm:cxn modelId="{1683B423-C1FB-4AB8-8C63-5A67EB95F073}" type="presParOf" srcId="{815E388D-12C4-4CDC-8BCF-EB11D12A3896}" destId="{9C68DF54-2715-4F13-BA66-206EB8B0489C}" srcOrd="7" destOrd="0" presId="urn:microsoft.com/office/officeart/2005/8/layout/cycle8"/>
    <dgm:cxn modelId="{DE41A391-2277-49DA-8801-85DFD4167523}" type="presParOf" srcId="{815E388D-12C4-4CDC-8BCF-EB11D12A3896}" destId="{04CF4EA3-069C-4CB6-AC88-A814340D56E5}" srcOrd="8" destOrd="0" presId="urn:microsoft.com/office/officeart/2005/8/layout/cycle8"/>
    <dgm:cxn modelId="{44E4BF68-7EE1-4A36-B701-A2E2ACDFF4E0}" type="presParOf" srcId="{815E388D-12C4-4CDC-8BCF-EB11D12A3896}" destId="{8E6D5612-C003-4958-B106-373C23A90994}" srcOrd="9" destOrd="0" presId="urn:microsoft.com/office/officeart/2005/8/layout/cycle8"/>
    <dgm:cxn modelId="{A37D13D4-4544-4F1B-A0C4-1376438362FD}" type="presParOf" srcId="{815E388D-12C4-4CDC-8BCF-EB11D12A3896}" destId="{B9AE242F-2447-4515-9ABC-76A98003ED7A}" srcOrd="10" destOrd="0" presId="urn:microsoft.com/office/officeart/2005/8/layout/cycle8"/>
    <dgm:cxn modelId="{ACCA15E5-C04D-404F-B755-D15475F9A95B}" type="presParOf" srcId="{815E388D-12C4-4CDC-8BCF-EB11D12A3896}" destId="{5564565B-F468-454F-B844-FE0345E2B18A}" srcOrd="11" destOrd="0" presId="urn:microsoft.com/office/officeart/2005/8/layout/cycle8"/>
    <dgm:cxn modelId="{1E0AB7F6-100B-41C8-B4BD-C143C11ABDDB}" type="presParOf" srcId="{815E388D-12C4-4CDC-8BCF-EB11D12A3896}" destId="{486A591B-CF2B-437E-99AC-6DC03F95C42E}" srcOrd="12" destOrd="0" presId="urn:microsoft.com/office/officeart/2005/8/layout/cycle8"/>
    <dgm:cxn modelId="{F7BBC1BD-F2D5-4922-9AF2-AEB1E7D84052}" type="presParOf" srcId="{815E388D-12C4-4CDC-8BCF-EB11D12A3896}" destId="{8D34359D-E4FD-466B-9129-0FB44AD20F0E}" srcOrd="13" destOrd="0" presId="urn:microsoft.com/office/officeart/2005/8/layout/cycle8"/>
    <dgm:cxn modelId="{81CC0F59-45B4-464B-955D-70110EFC747F}" type="presParOf" srcId="{815E388D-12C4-4CDC-8BCF-EB11D12A3896}" destId="{019FE2A9-4F90-497F-9EC8-766E62E198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0D743-75C5-4495-8661-AC32A6CED9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197D31-C9E3-4C73-BF5F-9D7221126E0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800" dirty="0"/>
            <a:t>Assessment</a:t>
          </a:r>
        </a:p>
      </dgm:t>
    </dgm:pt>
    <dgm:pt modelId="{A2EEE7C2-5EAC-4875-A366-625181B5248D}" type="parTrans" cxnId="{B7F01B15-D7AF-44A1-8B9A-87C10612FBFB}">
      <dgm:prSet/>
      <dgm:spPr/>
      <dgm:t>
        <a:bodyPr/>
        <a:lstStyle/>
        <a:p>
          <a:endParaRPr lang="en-US"/>
        </a:p>
      </dgm:t>
    </dgm:pt>
    <dgm:pt modelId="{167A8390-BED1-44FF-A3EE-D08DD719AE31}" type="sibTrans" cxnId="{B7F01B15-D7AF-44A1-8B9A-87C10612FBFB}">
      <dgm:prSet/>
      <dgm:spPr/>
      <dgm:t>
        <a:bodyPr/>
        <a:lstStyle/>
        <a:p>
          <a:endParaRPr lang="en-US"/>
        </a:p>
      </dgm:t>
    </dgm:pt>
    <dgm:pt modelId="{00CE278D-16C5-4726-BB48-7FB94EB87AF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" dirty="0"/>
            <a:t>Identification</a:t>
          </a:r>
        </a:p>
      </dgm:t>
    </dgm:pt>
    <dgm:pt modelId="{E26E72B2-6D11-4A74-B8DA-C463F94BEF30}" type="parTrans" cxnId="{E7015305-EE9C-491E-8903-91464CB5EC64}">
      <dgm:prSet/>
      <dgm:spPr/>
      <dgm:t>
        <a:bodyPr/>
        <a:lstStyle/>
        <a:p>
          <a:endParaRPr lang="en-US"/>
        </a:p>
      </dgm:t>
    </dgm:pt>
    <dgm:pt modelId="{24C22D2D-E1FB-4292-B1AE-52F3C52CA84D}" type="sibTrans" cxnId="{E7015305-EE9C-491E-8903-91464CB5EC64}">
      <dgm:prSet/>
      <dgm:spPr/>
      <dgm:t>
        <a:bodyPr/>
        <a:lstStyle/>
        <a:p>
          <a:endParaRPr lang="en-US"/>
        </a:p>
      </dgm:t>
    </dgm:pt>
    <dgm:pt modelId="{2A09CA66-BBF2-449E-986B-4743E85EB9F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800" dirty="0"/>
            <a:t>Project Launch</a:t>
          </a:r>
        </a:p>
      </dgm:t>
    </dgm:pt>
    <dgm:pt modelId="{B510E00C-5FAC-412C-ADA4-296DC20EA4EF}" type="sibTrans" cxnId="{13B3D0DB-A5CC-433F-95F7-1ADFEEA02CB5}">
      <dgm:prSet/>
      <dgm:spPr/>
      <dgm:t>
        <a:bodyPr/>
        <a:lstStyle/>
        <a:p>
          <a:endParaRPr lang="en-US"/>
        </a:p>
      </dgm:t>
    </dgm:pt>
    <dgm:pt modelId="{4E81FB79-A4A5-43C7-96AC-AE54287FB450}" type="parTrans" cxnId="{13B3D0DB-A5CC-433F-95F7-1ADFEEA02CB5}">
      <dgm:prSet/>
      <dgm:spPr/>
      <dgm:t>
        <a:bodyPr/>
        <a:lstStyle/>
        <a:p>
          <a:endParaRPr lang="en-US"/>
        </a:p>
      </dgm:t>
    </dgm:pt>
    <dgm:pt modelId="{815E388D-12C4-4CDC-8BCF-EB11D12A3896}" type="pres">
      <dgm:prSet presAssocID="{EBC0D743-75C5-4495-8661-AC32A6CED927}" presName="compositeShape" presStyleCnt="0">
        <dgm:presLayoutVars>
          <dgm:chMax val="7"/>
          <dgm:dir/>
          <dgm:resizeHandles val="exact"/>
        </dgm:presLayoutVars>
      </dgm:prSet>
      <dgm:spPr/>
    </dgm:pt>
    <dgm:pt modelId="{C64DBF38-BFC1-4A61-99DB-C57EE8E56F85}" type="pres">
      <dgm:prSet presAssocID="{EBC0D743-75C5-4495-8661-AC32A6CED927}" presName="wedge1" presStyleLbl="node1" presStyleIdx="0" presStyleCnt="3"/>
      <dgm:spPr/>
    </dgm:pt>
    <dgm:pt modelId="{55F7E443-9904-42D9-B401-AAFF675ECC32}" type="pres">
      <dgm:prSet presAssocID="{EBC0D743-75C5-4495-8661-AC32A6CED927}" presName="dummy1a" presStyleCnt="0"/>
      <dgm:spPr/>
    </dgm:pt>
    <dgm:pt modelId="{E446B18D-DA6E-4BB3-810A-066DFF576582}" type="pres">
      <dgm:prSet presAssocID="{EBC0D743-75C5-4495-8661-AC32A6CED927}" presName="dummy1b" presStyleCnt="0"/>
      <dgm:spPr/>
    </dgm:pt>
    <dgm:pt modelId="{AD429B73-C2C8-4B70-B7A2-5CE34DDA93DA}" type="pres">
      <dgm:prSet presAssocID="{EBC0D743-75C5-4495-8661-AC32A6CED9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7133EB-6BAA-49BB-80D7-3897EC5A3B5D}" type="pres">
      <dgm:prSet presAssocID="{EBC0D743-75C5-4495-8661-AC32A6CED927}" presName="wedge2" presStyleLbl="node1" presStyleIdx="1" presStyleCnt="3"/>
      <dgm:spPr/>
    </dgm:pt>
    <dgm:pt modelId="{5E0D2C09-893A-44F7-A0B4-B0BD775D1F27}" type="pres">
      <dgm:prSet presAssocID="{EBC0D743-75C5-4495-8661-AC32A6CED927}" presName="dummy2a" presStyleCnt="0"/>
      <dgm:spPr/>
    </dgm:pt>
    <dgm:pt modelId="{C72B9AF4-C454-4C90-BD9F-8D8B965AE408}" type="pres">
      <dgm:prSet presAssocID="{EBC0D743-75C5-4495-8661-AC32A6CED927}" presName="dummy2b" presStyleCnt="0"/>
      <dgm:spPr/>
    </dgm:pt>
    <dgm:pt modelId="{9C68DF54-2715-4F13-BA66-206EB8B0489C}" type="pres">
      <dgm:prSet presAssocID="{EBC0D743-75C5-4495-8661-AC32A6CED9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4CF4EA3-069C-4CB6-AC88-A814340D56E5}" type="pres">
      <dgm:prSet presAssocID="{EBC0D743-75C5-4495-8661-AC32A6CED927}" presName="wedge3" presStyleLbl="node1" presStyleIdx="2" presStyleCnt="3"/>
      <dgm:spPr/>
    </dgm:pt>
    <dgm:pt modelId="{8E6D5612-C003-4958-B106-373C23A90994}" type="pres">
      <dgm:prSet presAssocID="{EBC0D743-75C5-4495-8661-AC32A6CED927}" presName="dummy3a" presStyleCnt="0"/>
      <dgm:spPr/>
    </dgm:pt>
    <dgm:pt modelId="{B9AE242F-2447-4515-9ABC-76A98003ED7A}" type="pres">
      <dgm:prSet presAssocID="{EBC0D743-75C5-4495-8661-AC32A6CED927}" presName="dummy3b" presStyleCnt="0"/>
      <dgm:spPr/>
    </dgm:pt>
    <dgm:pt modelId="{5564565B-F468-454F-B844-FE0345E2B18A}" type="pres">
      <dgm:prSet presAssocID="{EBC0D743-75C5-4495-8661-AC32A6CED9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86A591B-CF2B-437E-99AC-6DC03F95C42E}" type="pres">
      <dgm:prSet presAssocID="{167A8390-BED1-44FF-A3EE-D08DD719AE31}" presName="arrowWedge1" presStyleLbl="fgSibTrans2D1" presStyleIdx="0" presStyleCnt="3"/>
      <dgm:spPr>
        <a:solidFill>
          <a:schemeClr val="bg1">
            <a:lumMod val="85000"/>
          </a:schemeClr>
        </a:solidFill>
      </dgm:spPr>
    </dgm:pt>
    <dgm:pt modelId="{8D34359D-E4FD-466B-9129-0FB44AD20F0E}" type="pres">
      <dgm:prSet presAssocID="{B510E00C-5FAC-412C-ADA4-296DC20EA4EF}" presName="arrowWedge2" presStyleLbl="fgSibTrans2D1" presStyleIdx="1" presStyleCnt="3"/>
      <dgm:spPr>
        <a:solidFill>
          <a:schemeClr val="bg1">
            <a:lumMod val="85000"/>
          </a:schemeClr>
        </a:solidFill>
      </dgm:spPr>
    </dgm:pt>
    <dgm:pt modelId="{019FE2A9-4F90-497F-9EC8-766E62E1985B}" type="pres">
      <dgm:prSet presAssocID="{24C22D2D-E1FB-4292-B1AE-52F3C52CA84D}" presName="arrowWedge3" presStyleLbl="fgSibTrans2D1" presStyleIdx="2" presStyleCnt="3"/>
      <dgm:spPr>
        <a:solidFill>
          <a:schemeClr val="bg2"/>
        </a:solidFill>
      </dgm:spPr>
    </dgm:pt>
  </dgm:ptLst>
  <dgm:cxnLst>
    <dgm:cxn modelId="{E7015305-EE9C-491E-8903-91464CB5EC64}" srcId="{EBC0D743-75C5-4495-8661-AC32A6CED927}" destId="{00CE278D-16C5-4726-BB48-7FB94EB87AFB}" srcOrd="2" destOrd="0" parTransId="{E26E72B2-6D11-4A74-B8DA-C463F94BEF30}" sibTransId="{24C22D2D-E1FB-4292-B1AE-52F3C52CA84D}"/>
    <dgm:cxn modelId="{ED958405-C4C9-4399-93EF-970A4A00533F}" type="presOf" srcId="{55197D31-C9E3-4C73-BF5F-9D7221126E0C}" destId="{AD429B73-C2C8-4B70-B7A2-5CE34DDA93DA}" srcOrd="1" destOrd="0" presId="urn:microsoft.com/office/officeart/2005/8/layout/cycle8"/>
    <dgm:cxn modelId="{B7F01B15-D7AF-44A1-8B9A-87C10612FBFB}" srcId="{EBC0D743-75C5-4495-8661-AC32A6CED927}" destId="{55197D31-C9E3-4C73-BF5F-9D7221126E0C}" srcOrd="0" destOrd="0" parTransId="{A2EEE7C2-5EAC-4875-A366-625181B5248D}" sibTransId="{167A8390-BED1-44FF-A3EE-D08DD719AE31}"/>
    <dgm:cxn modelId="{FBF31B5C-53A6-40B1-8EF5-6808CBDB9E9B}" type="presOf" srcId="{EBC0D743-75C5-4495-8661-AC32A6CED927}" destId="{815E388D-12C4-4CDC-8BCF-EB11D12A3896}" srcOrd="0" destOrd="0" presId="urn:microsoft.com/office/officeart/2005/8/layout/cycle8"/>
    <dgm:cxn modelId="{A478804C-2A0B-488F-83AC-13DA1F0D4D7E}" type="presOf" srcId="{55197D31-C9E3-4C73-BF5F-9D7221126E0C}" destId="{C64DBF38-BFC1-4A61-99DB-C57EE8E56F85}" srcOrd="0" destOrd="0" presId="urn:microsoft.com/office/officeart/2005/8/layout/cycle8"/>
    <dgm:cxn modelId="{C91BDC50-CB90-46CE-B909-B9F56A281F97}" type="presOf" srcId="{2A09CA66-BBF2-449E-986B-4743E85EB9FE}" destId="{9C68DF54-2715-4F13-BA66-206EB8B0489C}" srcOrd="1" destOrd="0" presId="urn:microsoft.com/office/officeart/2005/8/layout/cycle8"/>
    <dgm:cxn modelId="{A21D4B86-4557-4807-8FF1-83C826F1D8AC}" type="presOf" srcId="{00CE278D-16C5-4726-BB48-7FB94EB87AFB}" destId="{04CF4EA3-069C-4CB6-AC88-A814340D56E5}" srcOrd="0" destOrd="0" presId="urn:microsoft.com/office/officeart/2005/8/layout/cycle8"/>
    <dgm:cxn modelId="{C80C868F-1F99-4666-87D3-B0A844EAEBCA}" type="presOf" srcId="{00CE278D-16C5-4726-BB48-7FB94EB87AFB}" destId="{5564565B-F468-454F-B844-FE0345E2B18A}" srcOrd="1" destOrd="0" presId="urn:microsoft.com/office/officeart/2005/8/layout/cycle8"/>
    <dgm:cxn modelId="{2CC333C0-1C0F-4EB1-9197-ED177B041B5A}" type="presOf" srcId="{2A09CA66-BBF2-449E-986B-4743E85EB9FE}" destId="{2B7133EB-6BAA-49BB-80D7-3897EC5A3B5D}" srcOrd="0" destOrd="0" presId="urn:microsoft.com/office/officeart/2005/8/layout/cycle8"/>
    <dgm:cxn modelId="{13B3D0DB-A5CC-433F-95F7-1ADFEEA02CB5}" srcId="{EBC0D743-75C5-4495-8661-AC32A6CED927}" destId="{2A09CA66-BBF2-449E-986B-4743E85EB9FE}" srcOrd="1" destOrd="0" parTransId="{4E81FB79-A4A5-43C7-96AC-AE54287FB450}" sibTransId="{B510E00C-5FAC-412C-ADA4-296DC20EA4EF}"/>
    <dgm:cxn modelId="{F1BAEDD1-4213-4A1D-978C-8E6ABD7F7E43}" type="presParOf" srcId="{815E388D-12C4-4CDC-8BCF-EB11D12A3896}" destId="{C64DBF38-BFC1-4A61-99DB-C57EE8E56F85}" srcOrd="0" destOrd="0" presId="urn:microsoft.com/office/officeart/2005/8/layout/cycle8"/>
    <dgm:cxn modelId="{690189CC-3272-4427-896E-0A6F63E5A167}" type="presParOf" srcId="{815E388D-12C4-4CDC-8BCF-EB11D12A3896}" destId="{55F7E443-9904-42D9-B401-AAFF675ECC32}" srcOrd="1" destOrd="0" presId="urn:microsoft.com/office/officeart/2005/8/layout/cycle8"/>
    <dgm:cxn modelId="{9B11DF08-71D7-4D0D-A795-EC97D01CC377}" type="presParOf" srcId="{815E388D-12C4-4CDC-8BCF-EB11D12A3896}" destId="{E446B18D-DA6E-4BB3-810A-066DFF576582}" srcOrd="2" destOrd="0" presId="urn:microsoft.com/office/officeart/2005/8/layout/cycle8"/>
    <dgm:cxn modelId="{855D36E0-06FA-4489-82E4-F36012BE2BC8}" type="presParOf" srcId="{815E388D-12C4-4CDC-8BCF-EB11D12A3896}" destId="{AD429B73-C2C8-4B70-B7A2-5CE34DDA93DA}" srcOrd="3" destOrd="0" presId="urn:microsoft.com/office/officeart/2005/8/layout/cycle8"/>
    <dgm:cxn modelId="{65011194-D236-478D-A9F1-B31BB9E01228}" type="presParOf" srcId="{815E388D-12C4-4CDC-8BCF-EB11D12A3896}" destId="{2B7133EB-6BAA-49BB-80D7-3897EC5A3B5D}" srcOrd="4" destOrd="0" presId="urn:microsoft.com/office/officeart/2005/8/layout/cycle8"/>
    <dgm:cxn modelId="{C532723C-4FF1-4781-8E03-ECAC7DE60727}" type="presParOf" srcId="{815E388D-12C4-4CDC-8BCF-EB11D12A3896}" destId="{5E0D2C09-893A-44F7-A0B4-B0BD775D1F27}" srcOrd="5" destOrd="0" presId="urn:microsoft.com/office/officeart/2005/8/layout/cycle8"/>
    <dgm:cxn modelId="{9EF761EF-A717-4596-81F9-7378F968ECD5}" type="presParOf" srcId="{815E388D-12C4-4CDC-8BCF-EB11D12A3896}" destId="{C72B9AF4-C454-4C90-BD9F-8D8B965AE408}" srcOrd="6" destOrd="0" presId="urn:microsoft.com/office/officeart/2005/8/layout/cycle8"/>
    <dgm:cxn modelId="{1683B423-C1FB-4AB8-8C63-5A67EB95F073}" type="presParOf" srcId="{815E388D-12C4-4CDC-8BCF-EB11D12A3896}" destId="{9C68DF54-2715-4F13-BA66-206EB8B0489C}" srcOrd="7" destOrd="0" presId="urn:microsoft.com/office/officeart/2005/8/layout/cycle8"/>
    <dgm:cxn modelId="{DE41A391-2277-49DA-8801-85DFD4167523}" type="presParOf" srcId="{815E388D-12C4-4CDC-8BCF-EB11D12A3896}" destId="{04CF4EA3-069C-4CB6-AC88-A814340D56E5}" srcOrd="8" destOrd="0" presId="urn:microsoft.com/office/officeart/2005/8/layout/cycle8"/>
    <dgm:cxn modelId="{44E4BF68-7EE1-4A36-B701-A2E2ACDFF4E0}" type="presParOf" srcId="{815E388D-12C4-4CDC-8BCF-EB11D12A3896}" destId="{8E6D5612-C003-4958-B106-373C23A90994}" srcOrd="9" destOrd="0" presId="urn:microsoft.com/office/officeart/2005/8/layout/cycle8"/>
    <dgm:cxn modelId="{A37D13D4-4544-4F1B-A0C4-1376438362FD}" type="presParOf" srcId="{815E388D-12C4-4CDC-8BCF-EB11D12A3896}" destId="{B9AE242F-2447-4515-9ABC-76A98003ED7A}" srcOrd="10" destOrd="0" presId="urn:microsoft.com/office/officeart/2005/8/layout/cycle8"/>
    <dgm:cxn modelId="{ACCA15E5-C04D-404F-B755-D15475F9A95B}" type="presParOf" srcId="{815E388D-12C4-4CDC-8BCF-EB11D12A3896}" destId="{5564565B-F468-454F-B844-FE0345E2B18A}" srcOrd="11" destOrd="0" presId="urn:microsoft.com/office/officeart/2005/8/layout/cycle8"/>
    <dgm:cxn modelId="{1E0AB7F6-100B-41C8-B4BD-C143C11ABDDB}" type="presParOf" srcId="{815E388D-12C4-4CDC-8BCF-EB11D12A3896}" destId="{486A591B-CF2B-437E-99AC-6DC03F95C42E}" srcOrd="12" destOrd="0" presId="urn:microsoft.com/office/officeart/2005/8/layout/cycle8"/>
    <dgm:cxn modelId="{F7BBC1BD-F2D5-4922-9AF2-AEB1E7D84052}" type="presParOf" srcId="{815E388D-12C4-4CDC-8BCF-EB11D12A3896}" destId="{8D34359D-E4FD-466B-9129-0FB44AD20F0E}" srcOrd="13" destOrd="0" presId="urn:microsoft.com/office/officeart/2005/8/layout/cycle8"/>
    <dgm:cxn modelId="{81CC0F59-45B4-464B-955D-70110EFC747F}" type="presParOf" srcId="{815E388D-12C4-4CDC-8BCF-EB11D12A3896}" destId="{019FE2A9-4F90-497F-9EC8-766E62E198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0D743-75C5-4495-8661-AC32A6CED9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197D31-C9E3-4C73-BF5F-9D7221126E0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800" dirty="0"/>
            <a:t>Assessment</a:t>
          </a:r>
        </a:p>
      </dgm:t>
    </dgm:pt>
    <dgm:pt modelId="{A2EEE7C2-5EAC-4875-A366-625181B5248D}" type="parTrans" cxnId="{B7F01B15-D7AF-44A1-8B9A-87C10612FBFB}">
      <dgm:prSet/>
      <dgm:spPr/>
      <dgm:t>
        <a:bodyPr/>
        <a:lstStyle/>
        <a:p>
          <a:endParaRPr lang="en-US"/>
        </a:p>
      </dgm:t>
    </dgm:pt>
    <dgm:pt modelId="{167A8390-BED1-44FF-A3EE-D08DD719AE31}" type="sibTrans" cxnId="{B7F01B15-D7AF-44A1-8B9A-87C10612FBFB}">
      <dgm:prSet/>
      <dgm:spPr/>
      <dgm:t>
        <a:bodyPr/>
        <a:lstStyle/>
        <a:p>
          <a:endParaRPr lang="en-US"/>
        </a:p>
      </dgm:t>
    </dgm:pt>
    <dgm:pt modelId="{00CE278D-16C5-4726-BB48-7FB94EB87AF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" dirty="0"/>
            <a:t>Identification</a:t>
          </a:r>
        </a:p>
      </dgm:t>
    </dgm:pt>
    <dgm:pt modelId="{E26E72B2-6D11-4A74-B8DA-C463F94BEF30}" type="parTrans" cxnId="{E7015305-EE9C-491E-8903-91464CB5EC64}">
      <dgm:prSet/>
      <dgm:spPr/>
      <dgm:t>
        <a:bodyPr/>
        <a:lstStyle/>
        <a:p>
          <a:endParaRPr lang="en-US"/>
        </a:p>
      </dgm:t>
    </dgm:pt>
    <dgm:pt modelId="{24C22D2D-E1FB-4292-B1AE-52F3C52CA84D}" type="sibTrans" cxnId="{E7015305-EE9C-491E-8903-91464CB5EC64}">
      <dgm:prSet/>
      <dgm:spPr/>
      <dgm:t>
        <a:bodyPr/>
        <a:lstStyle/>
        <a:p>
          <a:endParaRPr lang="en-US"/>
        </a:p>
      </dgm:t>
    </dgm:pt>
    <dgm:pt modelId="{2A09CA66-BBF2-449E-986B-4743E85EB9F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800" dirty="0"/>
            <a:t>Project Launch</a:t>
          </a:r>
        </a:p>
      </dgm:t>
    </dgm:pt>
    <dgm:pt modelId="{B510E00C-5FAC-412C-ADA4-296DC20EA4EF}" type="sibTrans" cxnId="{13B3D0DB-A5CC-433F-95F7-1ADFEEA02CB5}">
      <dgm:prSet/>
      <dgm:spPr/>
      <dgm:t>
        <a:bodyPr/>
        <a:lstStyle/>
        <a:p>
          <a:endParaRPr lang="en-US"/>
        </a:p>
      </dgm:t>
    </dgm:pt>
    <dgm:pt modelId="{4E81FB79-A4A5-43C7-96AC-AE54287FB450}" type="parTrans" cxnId="{13B3D0DB-A5CC-433F-95F7-1ADFEEA02CB5}">
      <dgm:prSet/>
      <dgm:spPr/>
      <dgm:t>
        <a:bodyPr/>
        <a:lstStyle/>
        <a:p>
          <a:endParaRPr lang="en-US"/>
        </a:p>
      </dgm:t>
    </dgm:pt>
    <dgm:pt modelId="{815E388D-12C4-4CDC-8BCF-EB11D12A3896}" type="pres">
      <dgm:prSet presAssocID="{EBC0D743-75C5-4495-8661-AC32A6CED927}" presName="compositeShape" presStyleCnt="0">
        <dgm:presLayoutVars>
          <dgm:chMax val="7"/>
          <dgm:dir/>
          <dgm:resizeHandles val="exact"/>
        </dgm:presLayoutVars>
      </dgm:prSet>
      <dgm:spPr/>
    </dgm:pt>
    <dgm:pt modelId="{C64DBF38-BFC1-4A61-99DB-C57EE8E56F85}" type="pres">
      <dgm:prSet presAssocID="{EBC0D743-75C5-4495-8661-AC32A6CED927}" presName="wedge1" presStyleLbl="node1" presStyleIdx="0" presStyleCnt="3"/>
      <dgm:spPr/>
    </dgm:pt>
    <dgm:pt modelId="{55F7E443-9904-42D9-B401-AAFF675ECC32}" type="pres">
      <dgm:prSet presAssocID="{EBC0D743-75C5-4495-8661-AC32A6CED927}" presName="dummy1a" presStyleCnt="0"/>
      <dgm:spPr/>
    </dgm:pt>
    <dgm:pt modelId="{E446B18D-DA6E-4BB3-810A-066DFF576582}" type="pres">
      <dgm:prSet presAssocID="{EBC0D743-75C5-4495-8661-AC32A6CED927}" presName="dummy1b" presStyleCnt="0"/>
      <dgm:spPr/>
    </dgm:pt>
    <dgm:pt modelId="{AD429B73-C2C8-4B70-B7A2-5CE34DDA93DA}" type="pres">
      <dgm:prSet presAssocID="{EBC0D743-75C5-4495-8661-AC32A6CED9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7133EB-6BAA-49BB-80D7-3897EC5A3B5D}" type="pres">
      <dgm:prSet presAssocID="{EBC0D743-75C5-4495-8661-AC32A6CED927}" presName="wedge2" presStyleLbl="node1" presStyleIdx="1" presStyleCnt="3"/>
      <dgm:spPr/>
    </dgm:pt>
    <dgm:pt modelId="{5E0D2C09-893A-44F7-A0B4-B0BD775D1F27}" type="pres">
      <dgm:prSet presAssocID="{EBC0D743-75C5-4495-8661-AC32A6CED927}" presName="dummy2a" presStyleCnt="0"/>
      <dgm:spPr/>
    </dgm:pt>
    <dgm:pt modelId="{C72B9AF4-C454-4C90-BD9F-8D8B965AE408}" type="pres">
      <dgm:prSet presAssocID="{EBC0D743-75C5-4495-8661-AC32A6CED927}" presName="dummy2b" presStyleCnt="0"/>
      <dgm:spPr/>
    </dgm:pt>
    <dgm:pt modelId="{9C68DF54-2715-4F13-BA66-206EB8B0489C}" type="pres">
      <dgm:prSet presAssocID="{EBC0D743-75C5-4495-8661-AC32A6CED9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4CF4EA3-069C-4CB6-AC88-A814340D56E5}" type="pres">
      <dgm:prSet presAssocID="{EBC0D743-75C5-4495-8661-AC32A6CED927}" presName="wedge3" presStyleLbl="node1" presStyleIdx="2" presStyleCnt="3"/>
      <dgm:spPr/>
    </dgm:pt>
    <dgm:pt modelId="{8E6D5612-C003-4958-B106-373C23A90994}" type="pres">
      <dgm:prSet presAssocID="{EBC0D743-75C5-4495-8661-AC32A6CED927}" presName="dummy3a" presStyleCnt="0"/>
      <dgm:spPr/>
    </dgm:pt>
    <dgm:pt modelId="{B9AE242F-2447-4515-9ABC-76A98003ED7A}" type="pres">
      <dgm:prSet presAssocID="{EBC0D743-75C5-4495-8661-AC32A6CED927}" presName="dummy3b" presStyleCnt="0"/>
      <dgm:spPr/>
    </dgm:pt>
    <dgm:pt modelId="{5564565B-F468-454F-B844-FE0345E2B18A}" type="pres">
      <dgm:prSet presAssocID="{EBC0D743-75C5-4495-8661-AC32A6CED9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86A591B-CF2B-437E-99AC-6DC03F95C42E}" type="pres">
      <dgm:prSet presAssocID="{167A8390-BED1-44FF-A3EE-D08DD719AE31}" presName="arrowWedge1" presStyleLbl="fgSibTrans2D1" presStyleIdx="0" presStyleCnt="3"/>
      <dgm:spPr>
        <a:solidFill>
          <a:schemeClr val="bg1">
            <a:lumMod val="85000"/>
          </a:schemeClr>
        </a:solidFill>
      </dgm:spPr>
    </dgm:pt>
    <dgm:pt modelId="{8D34359D-E4FD-466B-9129-0FB44AD20F0E}" type="pres">
      <dgm:prSet presAssocID="{B510E00C-5FAC-412C-ADA4-296DC20EA4EF}" presName="arrowWedge2" presStyleLbl="fgSibTrans2D1" presStyleIdx="1" presStyleCnt="3"/>
      <dgm:spPr>
        <a:solidFill>
          <a:schemeClr val="bg1">
            <a:lumMod val="85000"/>
          </a:schemeClr>
        </a:solidFill>
      </dgm:spPr>
    </dgm:pt>
    <dgm:pt modelId="{019FE2A9-4F90-497F-9EC8-766E62E1985B}" type="pres">
      <dgm:prSet presAssocID="{24C22D2D-E1FB-4292-B1AE-52F3C52CA84D}" presName="arrowWedge3" presStyleLbl="fgSibTrans2D1" presStyleIdx="2" presStyleCnt="3"/>
      <dgm:spPr>
        <a:solidFill>
          <a:schemeClr val="bg2"/>
        </a:solidFill>
      </dgm:spPr>
    </dgm:pt>
  </dgm:ptLst>
  <dgm:cxnLst>
    <dgm:cxn modelId="{E7015305-EE9C-491E-8903-91464CB5EC64}" srcId="{EBC0D743-75C5-4495-8661-AC32A6CED927}" destId="{00CE278D-16C5-4726-BB48-7FB94EB87AFB}" srcOrd="2" destOrd="0" parTransId="{E26E72B2-6D11-4A74-B8DA-C463F94BEF30}" sibTransId="{24C22D2D-E1FB-4292-B1AE-52F3C52CA84D}"/>
    <dgm:cxn modelId="{ED958405-C4C9-4399-93EF-970A4A00533F}" type="presOf" srcId="{55197D31-C9E3-4C73-BF5F-9D7221126E0C}" destId="{AD429B73-C2C8-4B70-B7A2-5CE34DDA93DA}" srcOrd="1" destOrd="0" presId="urn:microsoft.com/office/officeart/2005/8/layout/cycle8"/>
    <dgm:cxn modelId="{B7F01B15-D7AF-44A1-8B9A-87C10612FBFB}" srcId="{EBC0D743-75C5-4495-8661-AC32A6CED927}" destId="{55197D31-C9E3-4C73-BF5F-9D7221126E0C}" srcOrd="0" destOrd="0" parTransId="{A2EEE7C2-5EAC-4875-A366-625181B5248D}" sibTransId="{167A8390-BED1-44FF-A3EE-D08DD719AE31}"/>
    <dgm:cxn modelId="{FBF31B5C-53A6-40B1-8EF5-6808CBDB9E9B}" type="presOf" srcId="{EBC0D743-75C5-4495-8661-AC32A6CED927}" destId="{815E388D-12C4-4CDC-8BCF-EB11D12A3896}" srcOrd="0" destOrd="0" presId="urn:microsoft.com/office/officeart/2005/8/layout/cycle8"/>
    <dgm:cxn modelId="{A478804C-2A0B-488F-83AC-13DA1F0D4D7E}" type="presOf" srcId="{55197D31-C9E3-4C73-BF5F-9D7221126E0C}" destId="{C64DBF38-BFC1-4A61-99DB-C57EE8E56F85}" srcOrd="0" destOrd="0" presId="urn:microsoft.com/office/officeart/2005/8/layout/cycle8"/>
    <dgm:cxn modelId="{C91BDC50-CB90-46CE-B909-B9F56A281F97}" type="presOf" srcId="{2A09CA66-BBF2-449E-986B-4743E85EB9FE}" destId="{9C68DF54-2715-4F13-BA66-206EB8B0489C}" srcOrd="1" destOrd="0" presId="urn:microsoft.com/office/officeart/2005/8/layout/cycle8"/>
    <dgm:cxn modelId="{A21D4B86-4557-4807-8FF1-83C826F1D8AC}" type="presOf" srcId="{00CE278D-16C5-4726-BB48-7FB94EB87AFB}" destId="{04CF4EA3-069C-4CB6-AC88-A814340D56E5}" srcOrd="0" destOrd="0" presId="urn:microsoft.com/office/officeart/2005/8/layout/cycle8"/>
    <dgm:cxn modelId="{C80C868F-1F99-4666-87D3-B0A844EAEBCA}" type="presOf" srcId="{00CE278D-16C5-4726-BB48-7FB94EB87AFB}" destId="{5564565B-F468-454F-B844-FE0345E2B18A}" srcOrd="1" destOrd="0" presId="urn:microsoft.com/office/officeart/2005/8/layout/cycle8"/>
    <dgm:cxn modelId="{2CC333C0-1C0F-4EB1-9197-ED177B041B5A}" type="presOf" srcId="{2A09CA66-BBF2-449E-986B-4743E85EB9FE}" destId="{2B7133EB-6BAA-49BB-80D7-3897EC5A3B5D}" srcOrd="0" destOrd="0" presId="urn:microsoft.com/office/officeart/2005/8/layout/cycle8"/>
    <dgm:cxn modelId="{13B3D0DB-A5CC-433F-95F7-1ADFEEA02CB5}" srcId="{EBC0D743-75C5-4495-8661-AC32A6CED927}" destId="{2A09CA66-BBF2-449E-986B-4743E85EB9FE}" srcOrd="1" destOrd="0" parTransId="{4E81FB79-A4A5-43C7-96AC-AE54287FB450}" sibTransId="{B510E00C-5FAC-412C-ADA4-296DC20EA4EF}"/>
    <dgm:cxn modelId="{F1BAEDD1-4213-4A1D-978C-8E6ABD7F7E43}" type="presParOf" srcId="{815E388D-12C4-4CDC-8BCF-EB11D12A3896}" destId="{C64DBF38-BFC1-4A61-99DB-C57EE8E56F85}" srcOrd="0" destOrd="0" presId="urn:microsoft.com/office/officeart/2005/8/layout/cycle8"/>
    <dgm:cxn modelId="{690189CC-3272-4427-896E-0A6F63E5A167}" type="presParOf" srcId="{815E388D-12C4-4CDC-8BCF-EB11D12A3896}" destId="{55F7E443-9904-42D9-B401-AAFF675ECC32}" srcOrd="1" destOrd="0" presId="urn:microsoft.com/office/officeart/2005/8/layout/cycle8"/>
    <dgm:cxn modelId="{9B11DF08-71D7-4D0D-A795-EC97D01CC377}" type="presParOf" srcId="{815E388D-12C4-4CDC-8BCF-EB11D12A3896}" destId="{E446B18D-DA6E-4BB3-810A-066DFF576582}" srcOrd="2" destOrd="0" presId="urn:microsoft.com/office/officeart/2005/8/layout/cycle8"/>
    <dgm:cxn modelId="{855D36E0-06FA-4489-82E4-F36012BE2BC8}" type="presParOf" srcId="{815E388D-12C4-4CDC-8BCF-EB11D12A3896}" destId="{AD429B73-C2C8-4B70-B7A2-5CE34DDA93DA}" srcOrd="3" destOrd="0" presId="urn:microsoft.com/office/officeart/2005/8/layout/cycle8"/>
    <dgm:cxn modelId="{65011194-D236-478D-A9F1-B31BB9E01228}" type="presParOf" srcId="{815E388D-12C4-4CDC-8BCF-EB11D12A3896}" destId="{2B7133EB-6BAA-49BB-80D7-3897EC5A3B5D}" srcOrd="4" destOrd="0" presId="urn:microsoft.com/office/officeart/2005/8/layout/cycle8"/>
    <dgm:cxn modelId="{C532723C-4FF1-4781-8E03-ECAC7DE60727}" type="presParOf" srcId="{815E388D-12C4-4CDC-8BCF-EB11D12A3896}" destId="{5E0D2C09-893A-44F7-A0B4-B0BD775D1F27}" srcOrd="5" destOrd="0" presId="urn:microsoft.com/office/officeart/2005/8/layout/cycle8"/>
    <dgm:cxn modelId="{9EF761EF-A717-4596-81F9-7378F968ECD5}" type="presParOf" srcId="{815E388D-12C4-4CDC-8BCF-EB11D12A3896}" destId="{C72B9AF4-C454-4C90-BD9F-8D8B965AE408}" srcOrd="6" destOrd="0" presId="urn:microsoft.com/office/officeart/2005/8/layout/cycle8"/>
    <dgm:cxn modelId="{1683B423-C1FB-4AB8-8C63-5A67EB95F073}" type="presParOf" srcId="{815E388D-12C4-4CDC-8BCF-EB11D12A3896}" destId="{9C68DF54-2715-4F13-BA66-206EB8B0489C}" srcOrd="7" destOrd="0" presId="urn:microsoft.com/office/officeart/2005/8/layout/cycle8"/>
    <dgm:cxn modelId="{DE41A391-2277-49DA-8801-85DFD4167523}" type="presParOf" srcId="{815E388D-12C4-4CDC-8BCF-EB11D12A3896}" destId="{04CF4EA3-069C-4CB6-AC88-A814340D56E5}" srcOrd="8" destOrd="0" presId="urn:microsoft.com/office/officeart/2005/8/layout/cycle8"/>
    <dgm:cxn modelId="{44E4BF68-7EE1-4A36-B701-A2E2ACDFF4E0}" type="presParOf" srcId="{815E388D-12C4-4CDC-8BCF-EB11D12A3896}" destId="{8E6D5612-C003-4958-B106-373C23A90994}" srcOrd="9" destOrd="0" presId="urn:microsoft.com/office/officeart/2005/8/layout/cycle8"/>
    <dgm:cxn modelId="{A37D13D4-4544-4F1B-A0C4-1376438362FD}" type="presParOf" srcId="{815E388D-12C4-4CDC-8BCF-EB11D12A3896}" destId="{B9AE242F-2447-4515-9ABC-76A98003ED7A}" srcOrd="10" destOrd="0" presId="urn:microsoft.com/office/officeart/2005/8/layout/cycle8"/>
    <dgm:cxn modelId="{ACCA15E5-C04D-404F-B755-D15475F9A95B}" type="presParOf" srcId="{815E388D-12C4-4CDC-8BCF-EB11D12A3896}" destId="{5564565B-F468-454F-B844-FE0345E2B18A}" srcOrd="11" destOrd="0" presId="urn:microsoft.com/office/officeart/2005/8/layout/cycle8"/>
    <dgm:cxn modelId="{1E0AB7F6-100B-41C8-B4BD-C143C11ABDDB}" type="presParOf" srcId="{815E388D-12C4-4CDC-8BCF-EB11D12A3896}" destId="{486A591B-CF2B-437E-99AC-6DC03F95C42E}" srcOrd="12" destOrd="0" presId="urn:microsoft.com/office/officeart/2005/8/layout/cycle8"/>
    <dgm:cxn modelId="{F7BBC1BD-F2D5-4922-9AF2-AEB1E7D84052}" type="presParOf" srcId="{815E388D-12C4-4CDC-8BCF-EB11D12A3896}" destId="{8D34359D-E4FD-466B-9129-0FB44AD20F0E}" srcOrd="13" destOrd="0" presId="urn:microsoft.com/office/officeart/2005/8/layout/cycle8"/>
    <dgm:cxn modelId="{81CC0F59-45B4-464B-955D-70110EFC747F}" type="presParOf" srcId="{815E388D-12C4-4CDC-8BCF-EB11D12A3896}" destId="{019FE2A9-4F90-497F-9EC8-766E62E198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0D743-75C5-4495-8661-AC32A6CED9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197D31-C9E3-4C73-BF5F-9D7221126E0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800" dirty="0"/>
            <a:t>Assessment</a:t>
          </a:r>
        </a:p>
      </dgm:t>
    </dgm:pt>
    <dgm:pt modelId="{A2EEE7C2-5EAC-4875-A366-625181B5248D}" type="parTrans" cxnId="{B7F01B15-D7AF-44A1-8B9A-87C10612FBFB}">
      <dgm:prSet/>
      <dgm:spPr/>
      <dgm:t>
        <a:bodyPr/>
        <a:lstStyle/>
        <a:p>
          <a:endParaRPr lang="en-US"/>
        </a:p>
      </dgm:t>
    </dgm:pt>
    <dgm:pt modelId="{167A8390-BED1-44FF-A3EE-D08DD719AE31}" type="sibTrans" cxnId="{B7F01B15-D7AF-44A1-8B9A-87C10612FBFB}">
      <dgm:prSet/>
      <dgm:spPr/>
      <dgm:t>
        <a:bodyPr/>
        <a:lstStyle/>
        <a:p>
          <a:endParaRPr lang="en-US"/>
        </a:p>
      </dgm:t>
    </dgm:pt>
    <dgm:pt modelId="{00CE278D-16C5-4726-BB48-7FB94EB87AF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" dirty="0"/>
            <a:t>Identification</a:t>
          </a:r>
        </a:p>
      </dgm:t>
    </dgm:pt>
    <dgm:pt modelId="{E26E72B2-6D11-4A74-B8DA-C463F94BEF30}" type="parTrans" cxnId="{E7015305-EE9C-491E-8903-91464CB5EC64}">
      <dgm:prSet/>
      <dgm:spPr/>
      <dgm:t>
        <a:bodyPr/>
        <a:lstStyle/>
        <a:p>
          <a:endParaRPr lang="en-US"/>
        </a:p>
      </dgm:t>
    </dgm:pt>
    <dgm:pt modelId="{24C22D2D-E1FB-4292-B1AE-52F3C52CA84D}" type="sibTrans" cxnId="{E7015305-EE9C-491E-8903-91464CB5EC64}">
      <dgm:prSet/>
      <dgm:spPr/>
      <dgm:t>
        <a:bodyPr/>
        <a:lstStyle/>
        <a:p>
          <a:endParaRPr lang="en-US"/>
        </a:p>
      </dgm:t>
    </dgm:pt>
    <dgm:pt modelId="{2A09CA66-BBF2-449E-986B-4743E85EB9F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800" dirty="0"/>
            <a:t>Project Launch</a:t>
          </a:r>
        </a:p>
      </dgm:t>
    </dgm:pt>
    <dgm:pt modelId="{B510E00C-5FAC-412C-ADA4-296DC20EA4EF}" type="sibTrans" cxnId="{13B3D0DB-A5CC-433F-95F7-1ADFEEA02CB5}">
      <dgm:prSet/>
      <dgm:spPr/>
      <dgm:t>
        <a:bodyPr/>
        <a:lstStyle/>
        <a:p>
          <a:endParaRPr lang="en-US"/>
        </a:p>
      </dgm:t>
    </dgm:pt>
    <dgm:pt modelId="{4E81FB79-A4A5-43C7-96AC-AE54287FB450}" type="parTrans" cxnId="{13B3D0DB-A5CC-433F-95F7-1ADFEEA02CB5}">
      <dgm:prSet/>
      <dgm:spPr/>
      <dgm:t>
        <a:bodyPr/>
        <a:lstStyle/>
        <a:p>
          <a:endParaRPr lang="en-US"/>
        </a:p>
      </dgm:t>
    </dgm:pt>
    <dgm:pt modelId="{815E388D-12C4-4CDC-8BCF-EB11D12A3896}" type="pres">
      <dgm:prSet presAssocID="{EBC0D743-75C5-4495-8661-AC32A6CED927}" presName="compositeShape" presStyleCnt="0">
        <dgm:presLayoutVars>
          <dgm:chMax val="7"/>
          <dgm:dir/>
          <dgm:resizeHandles val="exact"/>
        </dgm:presLayoutVars>
      </dgm:prSet>
      <dgm:spPr/>
    </dgm:pt>
    <dgm:pt modelId="{C64DBF38-BFC1-4A61-99DB-C57EE8E56F85}" type="pres">
      <dgm:prSet presAssocID="{EBC0D743-75C5-4495-8661-AC32A6CED927}" presName="wedge1" presStyleLbl="node1" presStyleIdx="0" presStyleCnt="3"/>
      <dgm:spPr/>
    </dgm:pt>
    <dgm:pt modelId="{55F7E443-9904-42D9-B401-AAFF675ECC32}" type="pres">
      <dgm:prSet presAssocID="{EBC0D743-75C5-4495-8661-AC32A6CED927}" presName="dummy1a" presStyleCnt="0"/>
      <dgm:spPr/>
    </dgm:pt>
    <dgm:pt modelId="{E446B18D-DA6E-4BB3-810A-066DFF576582}" type="pres">
      <dgm:prSet presAssocID="{EBC0D743-75C5-4495-8661-AC32A6CED927}" presName="dummy1b" presStyleCnt="0"/>
      <dgm:spPr/>
    </dgm:pt>
    <dgm:pt modelId="{AD429B73-C2C8-4B70-B7A2-5CE34DDA93DA}" type="pres">
      <dgm:prSet presAssocID="{EBC0D743-75C5-4495-8661-AC32A6CED9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7133EB-6BAA-49BB-80D7-3897EC5A3B5D}" type="pres">
      <dgm:prSet presAssocID="{EBC0D743-75C5-4495-8661-AC32A6CED927}" presName="wedge2" presStyleLbl="node1" presStyleIdx="1" presStyleCnt="3"/>
      <dgm:spPr/>
    </dgm:pt>
    <dgm:pt modelId="{5E0D2C09-893A-44F7-A0B4-B0BD775D1F27}" type="pres">
      <dgm:prSet presAssocID="{EBC0D743-75C5-4495-8661-AC32A6CED927}" presName="dummy2a" presStyleCnt="0"/>
      <dgm:spPr/>
    </dgm:pt>
    <dgm:pt modelId="{C72B9AF4-C454-4C90-BD9F-8D8B965AE408}" type="pres">
      <dgm:prSet presAssocID="{EBC0D743-75C5-4495-8661-AC32A6CED927}" presName="dummy2b" presStyleCnt="0"/>
      <dgm:spPr/>
    </dgm:pt>
    <dgm:pt modelId="{9C68DF54-2715-4F13-BA66-206EB8B0489C}" type="pres">
      <dgm:prSet presAssocID="{EBC0D743-75C5-4495-8661-AC32A6CED9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4CF4EA3-069C-4CB6-AC88-A814340D56E5}" type="pres">
      <dgm:prSet presAssocID="{EBC0D743-75C5-4495-8661-AC32A6CED927}" presName="wedge3" presStyleLbl="node1" presStyleIdx="2" presStyleCnt="3"/>
      <dgm:spPr/>
    </dgm:pt>
    <dgm:pt modelId="{8E6D5612-C003-4958-B106-373C23A90994}" type="pres">
      <dgm:prSet presAssocID="{EBC0D743-75C5-4495-8661-AC32A6CED927}" presName="dummy3a" presStyleCnt="0"/>
      <dgm:spPr/>
    </dgm:pt>
    <dgm:pt modelId="{B9AE242F-2447-4515-9ABC-76A98003ED7A}" type="pres">
      <dgm:prSet presAssocID="{EBC0D743-75C5-4495-8661-AC32A6CED927}" presName="dummy3b" presStyleCnt="0"/>
      <dgm:spPr/>
    </dgm:pt>
    <dgm:pt modelId="{5564565B-F468-454F-B844-FE0345E2B18A}" type="pres">
      <dgm:prSet presAssocID="{EBC0D743-75C5-4495-8661-AC32A6CED9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86A591B-CF2B-437E-99AC-6DC03F95C42E}" type="pres">
      <dgm:prSet presAssocID="{167A8390-BED1-44FF-A3EE-D08DD719AE31}" presName="arrowWedge1" presStyleLbl="fgSibTrans2D1" presStyleIdx="0" presStyleCnt="3"/>
      <dgm:spPr>
        <a:solidFill>
          <a:schemeClr val="bg1">
            <a:lumMod val="85000"/>
          </a:schemeClr>
        </a:solidFill>
      </dgm:spPr>
    </dgm:pt>
    <dgm:pt modelId="{8D34359D-E4FD-466B-9129-0FB44AD20F0E}" type="pres">
      <dgm:prSet presAssocID="{B510E00C-5FAC-412C-ADA4-296DC20EA4EF}" presName="arrowWedge2" presStyleLbl="fgSibTrans2D1" presStyleIdx="1" presStyleCnt="3"/>
      <dgm:spPr>
        <a:solidFill>
          <a:schemeClr val="bg1">
            <a:lumMod val="85000"/>
          </a:schemeClr>
        </a:solidFill>
      </dgm:spPr>
    </dgm:pt>
    <dgm:pt modelId="{019FE2A9-4F90-497F-9EC8-766E62E1985B}" type="pres">
      <dgm:prSet presAssocID="{24C22D2D-E1FB-4292-B1AE-52F3C52CA84D}" presName="arrowWedge3" presStyleLbl="fgSibTrans2D1" presStyleIdx="2" presStyleCnt="3"/>
      <dgm:spPr>
        <a:solidFill>
          <a:schemeClr val="bg2"/>
        </a:solidFill>
      </dgm:spPr>
    </dgm:pt>
  </dgm:ptLst>
  <dgm:cxnLst>
    <dgm:cxn modelId="{E7015305-EE9C-491E-8903-91464CB5EC64}" srcId="{EBC0D743-75C5-4495-8661-AC32A6CED927}" destId="{00CE278D-16C5-4726-BB48-7FB94EB87AFB}" srcOrd="2" destOrd="0" parTransId="{E26E72B2-6D11-4A74-B8DA-C463F94BEF30}" sibTransId="{24C22D2D-E1FB-4292-B1AE-52F3C52CA84D}"/>
    <dgm:cxn modelId="{ED958405-C4C9-4399-93EF-970A4A00533F}" type="presOf" srcId="{55197D31-C9E3-4C73-BF5F-9D7221126E0C}" destId="{AD429B73-C2C8-4B70-B7A2-5CE34DDA93DA}" srcOrd="1" destOrd="0" presId="urn:microsoft.com/office/officeart/2005/8/layout/cycle8"/>
    <dgm:cxn modelId="{B7F01B15-D7AF-44A1-8B9A-87C10612FBFB}" srcId="{EBC0D743-75C5-4495-8661-AC32A6CED927}" destId="{55197D31-C9E3-4C73-BF5F-9D7221126E0C}" srcOrd="0" destOrd="0" parTransId="{A2EEE7C2-5EAC-4875-A366-625181B5248D}" sibTransId="{167A8390-BED1-44FF-A3EE-D08DD719AE31}"/>
    <dgm:cxn modelId="{FBF31B5C-53A6-40B1-8EF5-6808CBDB9E9B}" type="presOf" srcId="{EBC0D743-75C5-4495-8661-AC32A6CED927}" destId="{815E388D-12C4-4CDC-8BCF-EB11D12A3896}" srcOrd="0" destOrd="0" presId="urn:microsoft.com/office/officeart/2005/8/layout/cycle8"/>
    <dgm:cxn modelId="{A478804C-2A0B-488F-83AC-13DA1F0D4D7E}" type="presOf" srcId="{55197D31-C9E3-4C73-BF5F-9D7221126E0C}" destId="{C64DBF38-BFC1-4A61-99DB-C57EE8E56F85}" srcOrd="0" destOrd="0" presId="urn:microsoft.com/office/officeart/2005/8/layout/cycle8"/>
    <dgm:cxn modelId="{C91BDC50-CB90-46CE-B909-B9F56A281F97}" type="presOf" srcId="{2A09CA66-BBF2-449E-986B-4743E85EB9FE}" destId="{9C68DF54-2715-4F13-BA66-206EB8B0489C}" srcOrd="1" destOrd="0" presId="urn:microsoft.com/office/officeart/2005/8/layout/cycle8"/>
    <dgm:cxn modelId="{A21D4B86-4557-4807-8FF1-83C826F1D8AC}" type="presOf" srcId="{00CE278D-16C5-4726-BB48-7FB94EB87AFB}" destId="{04CF4EA3-069C-4CB6-AC88-A814340D56E5}" srcOrd="0" destOrd="0" presId="urn:microsoft.com/office/officeart/2005/8/layout/cycle8"/>
    <dgm:cxn modelId="{C80C868F-1F99-4666-87D3-B0A844EAEBCA}" type="presOf" srcId="{00CE278D-16C5-4726-BB48-7FB94EB87AFB}" destId="{5564565B-F468-454F-B844-FE0345E2B18A}" srcOrd="1" destOrd="0" presId="urn:microsoft.com/office/officeart/2005/8/layout/cycle8"/>
    <dgm:cxn modelId="{2CC333C0-1C0F-4EB1-9197-ED177B041B5A}" type="presOf" srcId="{2A09CA66-BBF2-449E-986B-4743E85EB9FE}" destId="{2B7133EB-6BAA-49BB-80D7-3897EC5A3B5D}" srcOrd="0" destOrd="0" presId="urn:microsoft.com/office/officeart/2005/8/layout/cycle8"/>
    <dgm:cxn modelId="{13B3D0DB-A5CC-433F-95F7-1ADFEEA02CB5}" srcId="{EBC0D743-75C5-4495-8661-AC32A6CED927}" destId="{2A09CA66-BBF2-449E-986B-4743E85EB9FE}" srcOrd="1" destOrd="0" parTransId="{4E81FB79-A4A5-43C7-96AC-AE54287FB450}" sibTransId="{B510E00C-5FAC-412C-ADA4-296DC20EA4EF}"/>
    <dgm:cxn modelId="{F1BAEDD1-4213-4A1D-978C-8E6ABD7F7E43}" type="presParOf" srcId="{815E388D-12C4-4CDC-8BCF-EB11D12A3896}" destId="{C64DBF38-BFC1-4A61-99DB-C57EE8E56F85}" srcOrd="0" destOrd="0" presId="urn:microsoft.com/office/officeart/2005/8/layout/cycle8"/>
    <dgm:cxn modelId="{690189CC-3272-4427-896E-0A6F63E5A167}" type="presParOf" srcId="{815E388D-12C4-4CDC-8BCF-EB11D12A3896}" destId="{55F7E443-9904-42D9-B401-AAFF675ECC32}" srcOrd="1" destOrd="0" presId="urn:microsoft.com/office/officeart/2005/8/layout/cycle8"/>
    <dgm:cxn modelId="{9B11DF08-71D7-4D0D-A795-EC97D01CC377}" type="presParOf" srcId="{815E388D-12C4-4CDC-8BCF-EB11D12A3896}" destId="{E446B18D-DA6E-4BB3-810A-066DFF576582}" srcOrd="2" destOrd="0" presId="urn:microsoft.com/office/officeart/2005/8/layout/cycle8"/>
    <dgm:cxn modelId="{855D36E0-06FA-4489-82E4-F36012BE2BC8}" type="presParOf" srcId="{815E388D-12C4-4CDC-8BCF-EB11D12A3896}" destId="{AD429B73-C2C8-4B70-B7A2-5CE34DDA93DA}" srcOrd="3" destOrd="0" presId="urn:microsoft.com/office/officeart/2005/8/layout/cycle8"/>
    <dgm:cxn modelId="{65011194-D236-478D-A9F1-B31BB9E01228}" type="presParOf" srcId="{815E388D-12C4-4CDC-8BCF-EB11D12A3896}" destId="{2B7133EB-6BAA-49BB-80D7-3897EC5A3B5D}" srcOrd="4" destOrd="0" presId="urn:microsoft.com/office/officeart/2005/8/layout/cycle8"/>
    <dgm:cxn modelId="{C532723C-4FF1-4781-8E03-ECAC7DE60727}" type="presParOf" srcId="{815E388D-12C4-4CDC-8BCF-EB11D12A3896}" destId="{5E0D2C09-893A-44F7-A0B4-B0BD775D1F27}" srcOrd="5" destOrd="0" presId="urn:microsoft.com/office/officeart/2005/8/layout/cycle8"/>
    <dgm:cxn modelId="{9EF761EF-A717-4596-81F9-7378F968ECD5}" type="presParOf" srcId="{815E388D-12C4-4CDC-8BCF-EB11D12A3896}" destId="{C72B9AF4-C454-4C90-BD9F-8D8B965AE408}" srcOrd="6" destOrd="0" presId="urn:microsoft.com/office/officeart/2005/8/layout/cycle8"/>
    <dgm:cxn modelId="{1683B423-C1FB-4AB8-8C63-5A67EB95F073}" type="presParOf" srcId="{815E388D-12C4-4CDC-8BCF-EB11D12A3896}" destId="{9C68DF54-2715-4F13-BA66-206EB8B0489C}" srcOrd="7" destOrd="0" presId="urn:microsoft.com/office/officeart/2005/8/layout/cycle8"/>
    <dgm:cxn modelId="{DE41A391-2277-49DA-8801-85DFD4167523}" type="presParOf" srcId="{815E388D-12C4-4CDC-8BCF-EB11D12A3896}" destId="{04CF4EA3-069C-4CB6-AC88-A814340D56E5}" srcOrd="8" destOrd="0" presId="urn:microsoft.com/office/officeart/2005/8/layout/cycle8"/>
    <dgm:cxn modelId="{44E4BF68-7EE1-4A36-B701-A2E2ACDFF4E0}" type="presParOf" srcId="{815E388D-12C4-4CDC-8BCF-EB11D12A3896}" destId="{8E6D5612-C003-4958-B106-373C23A90994}" srcOrd="9" destOrd="0" presId="urn:microsoft.com/office/officeart/2005/8/layout/cycle8"/>
    <dgm:cxn modelId="{A37D13D4-4544-4F1B-A0C4-1376438362FD}" type="presParOf" srcId="{815E388D-12C4-4CDC-8BCF-EB11D12A3896}" destId="{B9AE242F-2447-4515-9ABC-76A98003ED7A}" srcOrd="10" destOrd="0" presId="urn:microsoft.com/office/officeart/2005/8/layout/cycle8"/>
    <dgm:cxn modelId="{ACCA15E5-C04D-404F-B755-D15475F9A95B}" type="presParOf" srcId="{815E388D-12C4-4CDC-8BCF-EB11D12A3896}" destId="{5564565B-F468-454F-B844-FE0345E2B18A}" srcOrd="11" destOrd="0" presId="urn:microsoft.com/office/officeart/2005/8/layout/cycle8"/>
    <dgm:cxn modelId="{1E0AB7F6-100B-41C8-B4BD-C143C11ABDDB}" type="presParOf" srcId="{815E388D-12C4-4CDC-8BCF-EB11D12A3896}" destId="{486A591B-CF2B-437E-99AC-6DC03F95C42E}" srcOrd="12" destOrd="0" presId="urn:microsoft.com/office/officeart/2005/8/layout/cycle8"/>
    <dgm:cxn modelId="{F7BBC1BD-F2D5-4922-9AF2-AEB1E7D84052}" type="presParOf" srcId="{815E388D-12C4-4CDC-8BCF-EB11D12A3896}" destId="{8D34359D-E4FD-466B-9129-0FB44AD20F0E}" srcOrd="13" destOrd="0" presId="urn:microsoft.com/office/officeart/2005/8/layout/cycle8"/>
    <dgm:cxn modelId="{81CC0F59-45B4-464B-955D-70110EFC747F}" type="presParOf" srcId="{815E388D-12C4-4CDC-8BCF-EB11D12A3896}" destId="{019FE2A9-4F90-497F-9EC8-766E62E198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0A485-B2AA-4FE0-B122-74C9956A02A0}">
      <dsp:nvSpPr>
        <dsp:cNvPr id="0" name=""/>
        <dsp:cNvSpPr/>
      </dsp:nvSpPr>
      <dsp:spPr>
        <a:xfrm>
          <a:off x="1828609" y="25894"/>
          <a:ext cx="2062753" cy="2062753"/>
        </a:xfrm>
        <a:prstGeom prst="ellipse">
          <a:avLst/>
        </a:prstGeom>
        <a:solidFill>
          <a:srgbClr val="2059AE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Data                 Management: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Consistency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Transparency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Continuity (Single Location)</a:t>
          </a:r>
        </a:p>
      </dsp:txBody>
      <dsp:txXfrm>
        <a:off x="2103642" y="386876"/>
        <a:ext cx="1512685" cy="928239"/>
      </dsp:txXfrm>
    </dsp:sp>
    <dsp:sp modelId="{13891A6E-63FF-4B21-B32B-E886688ADA2C}">
      <dsp:nvSpPr>
        <dsp:cNvPr id="0" name=""/>
        <dsp:cNvSpPr/>
      </dsp:nvSpPr>
      <dsp:spPr>
        <a:xfrm>
          <a:off x="2570588" y="1388920"/>
          <a:ext cx="2062753" cy="2062753"/>
        </a:xfrm>
        <a:prstGeom prst="ellipse">
          <a:avLst/>
        </a:prstGeom>
        <a:solidFill>
          <a:srgbClr val="969696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     Analysis &amp;                            Planning: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Engagement/ Discussion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Consistent Assessments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Timeliness </a:t>
          </a:r>
        </a:p>
      </dsp:txBody>
      <dsp:txXfrm>
        <a:off x="3201447" y="1921798"/>
        <a:ext cx="1237652" cy="1134514"/>
      </dsp:txXfrm>
    </dsp:sp>
    <dsp:sp modelId="{0DECE174-C954-4EC2-BF8D-32FBC9996307}">
      <dsp:nvSpPr>
        <dsp:cNvPr id="0" name=""/>
        <dsp:cNvSpPr/>
      </dsp:nvSpPr>
      <dsp:spPr>
        <a:xfrm>
          <a:off x="1081968" y="1388920"/>
          <a:ext cx="2062753" cy="2062753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Program Management: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Wants &amp; Needs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Space Utilization</a:t>
          </a:r>
        </a:p>
      </dsp:txBody>
      <dsp:txXfrm>
        <a:off x="1276210" y="1921798"/>
        <a:ext cx="1237652" cy="113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BF38-BFC1-4A61-99DB-C57EE8E56F85}">
      <dsp:nvSpPr>
        <dsp:cNvPr id="0" name=""/>
        <dsp:cNvSpPr/>
      </dsp:nvSpPr>
      <dsp:spPr>
        <a:xfrm>
          <a:off x="1192817" y="306608"/>
          <a:ext cx="3765714" cy="3765714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Development &amp; Assessment Phase: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Socialization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Prioritization  </a:t>
          </a:r>
        </a:p>
      </dsp:txBody>
      <dsp:txXfrm>
        <a:off x="3177438" y="1104580"/>
        <a:ext cx="1344897" cy="1120748"/>
      </dsp:txXfrm>
    </dsp:sp>
    <dsp:sp modelId="{2B7133EB-6BAA-49BB-80D7-3897EC5A3B5D}">
      <dsp:nvSpPr>
        <dsp:cNvPr id="0" name=""/>
        <dsp:cNvSpPr/>
      </dsp:nvSpPr>
      <dsp:spPr>
        <a:xfrm>
          <a:off x="1113755" y="425884"/>
          <a:ext cx="3765714" cy="3765714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Launch Phase</a:t>
          </a:r>
        </a:p>
      </dsp:txBody>
      <dsp:txXfrm>
        <a:off x="2010354" y="2869115"/>
        <a:ext cx="2017346" cy="986258"/>
      </dsp:txXfrm>
    </dsp:sp>
    <dsp:sp modelId="{04CF4EA3-069C-4CB6-AC88-A814340D56E5}">
      <dsp:nvSpPr>
        <dsp:cNvPr id="0" name=""/>
        <dsp:cNvSpPr/>
      </dsp:nvSpPr>
      <dsp:spPr>
        <a:xfrm>
          <a:off x="1036199" y="291394"/>
          <a:ext cx="3765714" cy="376571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                                        Identification Phase </a:t>
          </a:r>
          <a:r>
            <a:rPr lang="en-US" sz="1200" kern="1200" dirty="0"/>
            <a:t>        Academic Program &amp; Master Plans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(Longview)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</a:t>
          </a:r>
        </a:p>
      </dsp:txBody>
      <dsp:txXfrm>
        <a:off x="1472394" y="1089367"/>
        <a:ext cx="1344897" cy="1120748"/>
      </dsp:txXfrm>
    </dsp:sp>
    <dsp:sp modelId="{486A591B-CF2B-437E-99AC-6DC03F95C42E}">
      <dsp:nvSpPr>
        <dsp:cNvPr id="0" name=""/>
        <dsp:cNvSpPr/>
      </dsp:nvSpPr>
      <dsp:spPr>
        <a:xfrm>
          <a:off x="960012" y="73492"/>
          <a:ext cx="4231945" cy="423194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4359D-E4FD-466B-9129-0FB44AD20F0E}">
      <dsp:nvSpPr>
        <dsp:cNvPr id="0" name=""/>
        <dsp:cNvSpPr/>
      </dsp:nvSpPr>
      <dsp:spPr>
        <a:xfrm>
          <a:off x="880639" y="192530"/>
          <a:ext cx="4231945" cy="423194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916B3-EB0D-463F-B5D6-F57275E76C2F}">
      <dsp:nvSpPr>
        <dsp:cNvPr id="0" name=""/>
        <dsp:cNvSpPr/>
      </dsp:nvSpPr>
      <dsp:spPr>
        <a:xfrm>
          <a:off x="802773" y="58278"/>
          <a:ext cx="4231945" cy="423194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6AE7-BD99-4ABA-9D80-34AE44B6E018}">
      <dsp:nvSpPr>
        <dsp:cNvPr id="0" name=""/>
        <dsp:cNvSpPr/>
      </dsp:nvSpPr>
      <dsp:spPr>
        <a:xfrm rot="5400000">
          <a:off x="4760186" y="-2140826"/>
          <a:ext cx="912121" cy="524694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1" kern="1200" dirty="0">
              <a:latin typeface="+mn-lt"/>
            </a:rPr>
            <a:t>List Owners: Develop List of Needs &amp; Wants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Use Template to Standardize Data Input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Complete Submission into Longview</a:t>
          </a:r>
        </a:p>
      </dsp:txBody>
      <dsp:txXfrm rot="-5400000">
        <a:off x="2592776" y="71110"/>
        <a:ext cx="5202415" cy="823069"/>
      </dsp:txXfrm>
    </dsp:sp>
    <dsp:sp modelId="{E078394D-259C-4B0E-B33A-CFAC620CA7C6}">
      <dsp:nvSpPr>
        <dsp:cNvPr id="0" name=""/>
        <dsp:cNvSpPr/>
      </dsp:nvSpPr>
      <dsp:spPr>
        <a:xfrm>
          <a:off x="69102" y="173"/>
          <a:ext cx="2473394" cy="98570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Identification</a:t>
          </a:r>
        </a:p>
      </dsp:txBody>
      <dsp:txXfrm>
        <a:off x="117220" y="48291"/>
        <a:ext cx="2377158" cy="889470"/>
      </dsp:txXfrm>
    </dsp:sp>
    <dsp:sp modelId="{6BBABAE0-AADE-40DB-95FD-D7CEEF680691}">
      <dsp:nvSpPr>
        <dsp:cNvPr id="0" name=""/>
        <dsp:cNvSpPr/>
      </dsp:nvSpPr>
      <dsp:spPr>
        <a:xfrm rot="5400000">
          <a:off x="4094517" y="-537980"/>
          <a:ext cx="2272295" cy="557573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1" kern="1200" dirty="0">
              <a:latin typeface="+mn-lt"/>
            </a:rPr>
            <a:t>Project Advocate: Socialize List of Needs &amp; Wants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Socialize List (Campus Liaison: </a:t>
          </a:r>
          <a:r>
            <a:rPr lang="en-US" sz="1400" kern="1200" dirty="0" err="1">
              <a:latin typeface="+mn-lt"/>
            </a:rPr>
            <a:t>Qtrly</a:t>
          </a:r>
          <a:r>
            <a:rPr lang="en-US" sz="1400" kern="1200" dirty="0">
              <a:latin typeface="+mn-lt"/>
            </a:rPr>
            <a:t>, Monthly Sessions)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Provide Context to Longview Submissions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Populate Project Charter (Success Criteria, etc..)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1" kern="1200" dirty="0">
              <a:latin typeface="+mn-lt"/>
            </a:rPr>
            <a:t>Campus Stewards: Assess Projects on 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Perform initial assessments, gain context,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Further Define Need (Internal / External SME)</a:t>
          </a:r>
          <a:endParaRPr lang="en-US" sz="1400" i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0" kern="1200" dirty="0">
              <a:latin typeface="+mn-lt"/>
            </a:rPr>
            <a:t>Campus wide view of planned projects (Identify Synergies)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Acquisition Planning, Bundling (similar scope/adjacency)</a:t>
          </a:r>
          <a:endParaRPr lang="en-US" sz="1400" i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latin typeface="+mn-lt"/>
            </a:rPr>
            <a:t>Procurement Opportunities (FE, FM, external)</a:t>
          </a:r>
        </a:p>
      </dsp:txBody>
      <dsp:txXfrm rot="-5400000">
        <a:off x="2442798" y="1224663"/>
        <a:ext cx="5464810" cy="2050447"/>
      </dsp:txXfrm>
    </dsp:sp>
    <dsp:sp modelId="{76E93924-2433-444D-9A6A-343F0810800A}">
      <dsp:nvSpPr>
        <dsp:cNvPr id="0" name=""/>
        <dsp:cNvSpPr/>
      </dsp:nvSpPr>
      <dsp:spPr>
        <a:xfrm>
          <a:off x="21602" y="1033686"/>
          <a:ext cx="2442210" cy="241256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Development &amp; Assessment      </a:t>
          </a:r>
          <a:r>
            <a:rPr lang="en-US" sz="1800" kern="1200" dirty="0"/>
            <a:t>- </a:t>
          </a:r>
          <a:r>
            <a:rPr lang="en-US" sz="1800" i="1" kern="1200" dirty="0"/>
            <a:t>Development              - Support                      - Prioritization </a:t>
          </a:r>
        </a:p>
      </dsp:txBody>
      <dsp:txXfrm>
        <a:off x="139374" y="1151458"/>
        <a:ext cx="2206666" cy="2177017"/>
      </dsp:txXfrm>
    </dsp:sp>
    <dsp:sp modelId="{A410723F-D9FB-42CD-8AB7-23D86EF7122A}">
      <dsp:nvSpPr>
        <dsp:cNvPr id="0" name=""/>
        <dsp:cNvSpPr/>
      </dsp:nvSpPr>
      <dsp:spPr>
        <a:xfrm rot="5400000">
          <a:off x="4554788" y="1535163"/>
          <a:ext cx="1325376" cy="528139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1" kern="1200" dirty="0">
              <a:latin typeface="+mn-lt"/>
            </a:rPr>
            <a:t>List Owners: Maintain List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Project to move forward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800" b="1" kern="1200" dirty="0">
              <a:latin typeface="+mn-lt"/>
            </a:rPr>
            <a:t>Campus Stewards: Project Launch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+mn-lt"/>
            </a:rPr>
            <a:t>Launch the Projects</a:t>
          </a:r>
        </a:p>
      </dsp:txBody>
      <dsp:txXfrm rot="-5400000">
        <a:off x="2576777" y="3577874"/>
        <a:ext cx="5216699" cy="1195976"/>
      </dsp:txXfrm>
    </dsp:sp>
    <dsp:sp modelId="{1B168EA9-6F3E-4C92-A9FD-D968D8FEDAF1}">
      <dsp:nvSpPr>
        <dsp:cNvPr id="0" name=""/>
        <dsp:cNvSpPr/>
      </dsp:nvSpPr>
      <dsp:spPr>
        <a:xfrm>
          <a:off x="54217" y="3501110"/>
          <a:ext cx="2576189" cy="127943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Launch </a:t>
          </a:r>
        </a:p>
      </dsp:txBody>
      <dsp:txXfrm>
        <a:off x="116674" y="3563567"/>
        <a:ext cx="2451275" cy="1154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BF38-BFC1-4A61-99DB-C57EE8E56F85}">
      <dsp:nvSpPr>
        <dsp:cNvPr id="0" name=""/>
        <dsp:cNvSpPr/>
      </dsp:nvSpPr>
      <dsp:spPr>
        <a:xfrm>
          <a:off x="386335" y="119653"/>
          <a:ext cx="1546290" cy="1546290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Development &amp; Assessment</a:t>
          </a:r>
        </a:p>
      </dsp:txBody>
      <dsp:txXfrm>
        <a:off x="1201267" y="447319"/>
        <a:ext cx="552246" cy="460205"/>
      </dsp:txXfrm>
    </dsp:sp>
    <dsp:sp modelId="{2B7133EB-6BAA-49BB-80D7-3897EC5A3B5D}">
      <dsp:nvSpPr>
        <dsp:cNvPr id="0" name=""/>
        <dsp:cNvSpPr/>
      </dsp:nvSpPr>
      <dsp:spPr>
        <a:xfrm>
          <a:off x="354489" y="174878"/>
          <a:ext cx="1546290" cy="1546290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Project Launch</a:t>
          </a:r>
        </a:p>
      </dsp:txBody>
      <dsp:txXfrm>
        <a:off x="722654" y="1178126"/>
        <a:ext cx="828369" cy="404980"/>
      </dsp:txXfrm>
    </dsp:sp>
    <dsp:sp modelId="{04CF4EA3-069C-4CB6-AC88-A814340D56E5}">
      <dsp:nvSpPr>
        <dsp:cNvPr id="0" name=""/>
        <dsp:cNvSpPr/>
      </dsp:nvSpPr>
      <dsp:spPr>
        <a:xfrm>
          <a:off x="322643" y="119653"/>
          <a:ext cx="1546290" cy="1546290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Identification</a:t>
          </a:r>
        </a:p>
      </dsp:txBody>
      <dsp:txXfrm>
        <a:off x="501755" y="447319"/>
        <a:ext cx="552246" cy="460205"/>
      </dsp:txXfrm>
    </dsp:sp>
    <dsp:sp modelId="{486A591B-CF2B-437E-99AC-6DC03F95C42E}">
      <dsp:nvSpPr>
        <dsp:cNvPr id="0" name=""/>
        <dsp:cNvSpPr/>
      </dsp:nvSpPr>
      <dsp:spPr>
        <a:xfrm>
          <a:off x="290740" y="23930"/>
          <a:ext cx="1737735" cy="17377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4359D-E4FD-466B-9129-0FB44AD20F0E}">
      <dsp:nvSpPr>
        <dsp:cNvPr id="0" name=""/>
        <dsp:cNvSpPr/>
      </dsp:nvSpPr>
      <dsp:spPr>
        <a:xfrm>
          <a:off x="258767" y="79057"/>
          <a:ext cx="1737735" cy="17377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FE2A9-4F90-497F-9EC8-766E62E1985B}">
      <dsp:nvSpPr>
        <dsp:cNvPr id="0" name=""/>
        <dsp:cNvSpPr/>
      </dsp:nvSpPr>
      <dsp:spPr>
        <a:xfrm>
          <a:off x="226793" y="23930"/>
          <a:ext cx="1737735" cy="17377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BF38-BFC1-4A61-99DB-C57EE8E56F85}">
      <dsp:nvSpPr>
        <dsp:cNvPr id="0" name=""/>
        <dsp:cNvSpPr/>
      </dsp:nvSpPr>
      <dsp:spPr>
        <a:xfrm>
          <a:off x="403373" y="124910"/>
          <a:ext cx="1614224" cy="1614224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Assessment</a:t>
          </a:r>
        </a:p>
      </dsp:txBody>
      <dsp:txXfrm>
        <a:off x="1254108" y="466972"/>
        <a:ext cx="576508" cy="480424"/>
      </dsp:txXfrm>
    </dsp:sp>
    <dsp:sp modelId="{2B7133EB-6BAA-49BB-80D7-3897EC5A3B5D}">
      <dsp:nvSpPr>
        <dsp:cNvPr id="0" name=""/>
        <dsp:cNvSpPr/>
      </dsp:nvSpPr>
      <dsp:spPr>
        <a:xfrm>
          <a:off x="370128" y="182561"/>
          <a:ext cx="1614224" cy="1614224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Project Launch</a:t>
          </a:r>
        </a:p>
      </dsp:txBody>
      <dsp:txXfrm>
        <a:off x="754467" y="1229885"/>
        <a:ext cx="864763" cy="422773"/>
      </dsp:txXfrm>
    </dsp:sp>
    <dsp:sp modelId="{04CF4EA3-069C-4CB6-AC88-A814340D56E5}">
      <dsp:nvSpPr>
        <dsp:cNvPr id="0" name=""/>
        <dsp:cNvSpPr/>
      </dsp:nvSpPr>
      <dsp:spPr>
        <a:xfrm>
          <a:off x="336882" y="124910"/>
          <a:ext cx="1614224" cy="161422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Identification</a:t>
          </a:r>
        </a:p>
      </dsp:txBody>
      <dsp:txXfrm>
        <a:off x="523863" y="466972"/>
        <a:ext cx="576508" cy="480424"/>
      </dsp:txXfrm>
    </dsp:sp>
    <dsp:sp modelId="{486A591B-CF2B-437E-99AC-6DC03F95C42E}">
      <dsp:nvSpPr>
        <dsp:cNvPr id="0" name=""/>
        <dsp:cNvSpPr/>
      </dsp:nvSpPr>
      <dsp:spPr>
        <a:xfrm>
          <a:off x="303578" y="24982"/>
          <a:ext cx="1814081" cy="18140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4359D-E4FD-466B-9129-0FB44AD20F0E}">
      <dsp:nvSpPr>
        <dsp:cNvPr id="0" name=""/>
        <dsp:cNvSpPr/>
      </dsp:nvSpPr>
      <dsp:spPr>
        <a:xfrm>
          <a:off x="270199" y="82530"/>
          <a:ext cx="1814081" cy="18140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FE2A9-4F90-497F-9EC8-766E62E1985B}">
      <dsp:nvSpPr>
        <dsp:cNvPr id="0" name=""/>
        <dsp:cNvSpPr/>
      </dsp:nvSpPr>
      <dsp:spPr>
        <a:xfrm>
          <a:off x="236821" y="24982"/>
          <a:ext cx="1814081" cy="1814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BF38-BFC1-4A61-99DB-C57EE8E56F85}">
      <dsp:nvSpPr>
        <dsp:cNvPr id="0" name=""/>
        <dsp:cNvSpPr/>
      </dsp:nvSpPr>
      <dsp:spPr>
        <a:xfrm>
          <a:off x="403373" y="124910"/>
          <a:ext cx="1614224" cy="1614224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Assessment</a:t>
          </a:r>
        </a:p>
      </dsp:txBody>
      <dsp:txXfrm>
        <a:off x="1254108" y="466972"/>
        <a:ext cx="576508" cy="480424"/>
      </dsp:txXfrm>
    </dsp:sp>
    <dsp:sp modelId="{2B7133EB-6BAA-49BB-80D7-3897EC5A3B5D}">
      <dsp:nvSpPr>
        <dsp:cNvPr id="0" name=""/>
        <dsp:cNvSpPr/>
      </dsp:nvSpPr>
      <dsp:spPr>
        <a:xfrm>
          <a:off x="370128" y="182561"/>
          <a:ext cx="1614224" cy="1614224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Project Launch</a:t>
          </a:r>
        </a:p>
      </dsp:txBody>
      <dsp:txXfrm>
        <a:off x="754467" y="1229885"/>
        <a:ext cx="864763" cy="422773"/>
      </dsp:txXfrm>
    </dsp:sp>
    <dsp:sp modelId="{04CF4EA3-069C-4CB6-AC88-A814340D56E5}">
      <dsp:nvSpPr>
        <dsp:cNvPr id="0" name=""/>
        <dsp:cNvSpPr/>
      </dsp:nvSpPr>
      <dsp:spPr>
        <a:xfrm>
          <a:off x="336882" y="124910"/>
          <a:ext cx="1614224" cy="161422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Identification</a:t>
          </a:r>
        </a:p>
      </dsp:txBody>
      <dsp:txXfrm>
        <a:off x="523863" y="466972"/>
        <a:ext cx="576508" cy="480424"/>
      </dsp:txXfrm>
    </dsp:sp>
    <dsp:sp modelId="{486A591B-CF2B-437E-99AC-6DC03F95C42E}">
      <dsp:nvSpPr>
        <dsp:cNvPr id="0" name=""/>
        <dsp:cNvSpPr/>
      </dsp:nvSpPr>
      <dsp:spPr>
        <a:xfrm>
          <a:off x="303578" y="24982"/>
          <a:ext cx="1814081" cy="18140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4359D-E4FD-466B-9129-0FB44AD20F0E}">
      <dsp:nvSpPr>
        <dsp:cNvPr id="0" name=""/>
        <dsp:cNvSpPr/>
      </dsp:nvSpPr>
      <dsp:spPr>
        <a:xfrm>
          <a:off x="270199" y="82530"/>
          <a:ext cx="1814081" cy="18140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FE2A9-4F90-497F-9EC8-766E62E1985B}">
      <dsp:nvSpPr>
        <dsp:cNvPr id="0" name=""/>
        <dsp:cNvSpPr/>
      </dsp:nvSpPr>
      <dsp:spPr>
        <a:xfrm>
          <a:off x="236821" y="24982"/>
          <a:ext cx="1814081" cy="1814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BF38-BFC1-4A61-99DB-C57EE8E56F85}">
      <dsp:nvSpPr>
        <dsp:cNvPr id="0" name=""/>
        <dsp:cNvSpPr/>
      </dsp:nvSpPr>
      <dsp:spPr>
        <a:xfrm>
          <a:off x="403373" y="124910"/>
          <a:ext cx="1614224" cy="1614224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Assessment</a:t>
          </a:r>
        </a:p>
      </dsp:txBody>
      <dsp:txXfrm>
        <a:off x="1254108" y="466972"/>
        <a:ext cx="576508" cy="480424"/>
      </dsp:txXfrm>
    </dsp:sp>
    <dsp:sp modelId="{2B7133EB-6BAA-49BB-80D7-3897EC5A3B5D}">
      <dsp:nvSpPr>
        <dsp:cNvPr id="0" name=""/>
        <dsp:cNvSpPr/>
      </dsp:nvSpPr>
      <dsp:spPr>
        <a:xfrm>
          <a:off x="370128" y="182561"/>
          <a:ext cx="1614224" cy="1614224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Project Launch</a:t>
          </a:r>
        </a:p>
      </dsp:txBody>
      <dsp:txXfrm>
        <a:off x="754467" y="1229885"/>
        <a:ext cx="864763" cy="422773"/>
      </dsp:txXfrm>
    </dsp:sp>
    <dsp:sp modelId="{04CF4EA3-069C-4CB6-AC88-A814340D56E5}">
      <dsp:nvSpPr>
        <dsp:cNvPr id="0" name=""/>
        <dsp:cNvSpPr/>
      </dsp:nvSpPr>
      <dsp:spPr>
        <a:xfrm>
          <a:off x="336882" y="124910"/>
          <a:ext cx="1614224" cy="161422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Identification</a:t>
          </a:r>
        </a:p>
      </dsp:txBody>
      <dsp:txXfrm>
        <a:off x="523863" y="466972"/>
        <a:ext cx="576508" cy="480424"/>
      </dsp:txXfrm>
    </dsp:sp>
    <dsp:sp modelId="{486A591B-CF2B-437E-99AC-6DC03F95C42E}">
      <dsp:nvSpPr>
        <dsp:cNvPr id="0" name=""/>
        <dsp:cNvSpPr/>
      </dsp:nvSpPr>
      <dsp:spPr>
        <a:xfrm>
          <a:off x="303578" y="24982"/>
          <a:ext cx="1814081" cy="18140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4359D-E4FD-466B-9129-0FB44AD20F0E}">
      <dsp:nvSpPr>
        <dsp:cNvPr id="0" name=""/>
        <dsp:cNvSpPr/>
      </dsp:nvSpPr>
      <dsp:spPr>
        <a:xfrm>
          <a:off x="270199" y="82530"/>
          <a:ext cx="1814081" cy="18140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FE2A9-4F90-497F-9EC8-766E62E1985B}">
      <dsp:nvSpPr>
        <dsp:cNvPr id="0" name=""/>
        <dsp:cNvSpPr/>
      </dsp:nvSpPr>
      <dsp:spPr>
        <a:xfrm>
          <a:off x="236821" y="24982"/>
          <a:ext cx="1814081" cy="1814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6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0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6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343" y="829310"/>
            <a:ext cx="7394997" cy="1600200"/>
          </a:xfrm>
        </p:spPr>
        <p:txBody>
          <a:bodyPr>
            <a:normAutofit/>
          </a:bodyPr>
          <a:lstStyle/>
          <a:p>
            <a:r>
              <a:rPr lang="en-US" dirty="0"/>
              <a:t>S.M.A.R.T Goal: Strengthening the Early Stages of the Project Life Cycle</a:t>
            </a:r>
            <a:br>
              <a:rPr lang="en-US" dirty="0"/>
            </a:br>
            <a:r>
              <a:rPr lang="en-US" dirty="0"/>
              <a:t>e-Builder Planning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8165" y="2712720"/>
            <a:ext cx="8307669" cy="1600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Georgia"/>
              </a:rPr>
              <a:t>August  2021 – Project Manager Professional Development</a:t>
            </a:r>
          </a:p>
          <a:p>
            <a:endParaRPr lang="en-US" sz="2000" dirty="0">
              <a:latin typeface="Georgia"/>
            </a:endParaRPr>
          </a:p>
          <a:p>
            <a:r>
              <a:rPr lang="en-US" dirty="0">
                <a:latin typeface="Georgia"/>
              </a:rPr>
              <a:t>Co-Chairs: Andrew Germain, Jeanne </a:t>
            </a:r>
            <a:r>
              <a:rPr lang="en-US" dirty="0" err="1">
                <a:latin typeface="Georgia"/>
              </a:rPr>
              <a:t>Boodley</a:t>
            </a:r>
            <a:r>
              <a:rPr lang="en-US" dirty="0">
                <a:latin typeface="Georgia"/>
              </a:rPr>
              <a:t>-Buchanan </a:t>
            </a:r>
            <a:endParaRPr lang="en-US" dirty="0"/>
          </a:p>
          <a:p>
            <a:endParaRPr lang="en-US" sz="1000" dirty="0">
              <a:latin typeface="Georgia"/>
            </a:endParaRPr>
          </a:p>
          <a:p>
            <a:r>
              <a:rPr lang="en-US" dirty="0">
                <a:latin typeface="Georgia"/>
              </a:rPr>
              <a:t>Committee:</a:t>
            </a:r>
          </a:p>
          <a:p>
            <a:r>
              <a:rPr lang="en-US" dirty="0">
                <a:latin typeface="Georgia"/>
              </a:rPr>
              <a:t>Tom King, Donna </a:t>
            </a:r>
            <a:r>
              <a:rPr lang="en-US" dirty="0" err="1">
                <a:latin typeface="Georgia"/>
              </a:rPr>
              <a:t>Sutliff</a:t>
            </a:r>
            <a:r>
              <a:rPr lang="en-US" dirty="0">
                <a:latin typeface="Georgia"/>
              </a:rPr>
              <a:t>, Taylor Thompson, Jessie </a:t>
            </a:r>
            <a:r>
              <a:rPr lang="en-US" dirty="0" err="1">
                <a:latin typeface="Georgia"/>
              </a:rPr>
              <a:t>Dimick</a:t>
            </a:r>
            <a:r>
              <a:rPr lang="en-US" dirty="0">
                <a:latin typeface="Georgia"/>
              </a:rPr>
              <a:t>, Brenda Frank, J Shermeta, Matt Johnston, Mark Howe, Brian Fish, Michael Stewart, Erik Eshelman</a:t>
            </a:r>
          </a:p>
          <a:p>
            <a:endParaRPr lang="en-US" sz="1000" dirty="0">
              <a:latin typeface="Georgia"/>
            </a:endParaRPr>
          </a:p>
          <a:p>
            <a:r>
              <a:rPr lang="en-US" dirty="0">
                <a:latin typeface="Georgia"/>
              </a:rPr>
              <a:t>Sponsors: </a:t>
            </a:r>
          </a:p>
          <a:p>
            <a:r>
              <a:rPr lang="en-US" dirty="0">
                <a:latin typeface="Georgia"/>
              </a:rPr>
              <a:t>Rick Burgess, Keith Barton, Kelley Cooper,</a:t>
            </a:r>
          </a:p>
          <a:p>
            <a:r>
              <a:rPr lang="en-US" dirty="0">
                <a:latin typeface="Georgia"/>
              </a:rPr>
              <a:t>Margaret McFadden Carney, Andrew </a:t>
            </a:r>
            <a:r>
              <a:rPr lang="en-US" dirty="0" err="1">
                <a:latin typeface="Georgia"/>
              </a:rPr>
              <a:t>Magre</a:t>
            </a:r>
            <a:endParaRPr lang="en-US" dirty="0">
              <a:latin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0C96D-9988-4824-99B2-024B2926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-Right Arrow 3">
            <a:extLst>
              <a:ext uri="{FF2B5EF4-FFF2-40B4-BE49-F238E27FC236}">
                <a16:creationId xmlns:a16="http://schemas.microsoft.com/office/drawing/2014/main" id="{554E2646-E5FE-4A30-82E8-8A66D47BD5BF}"/>
              </a:ext>
            </a:extLst>
          </p:cNvPr>
          <p:cNvSpPr/>
          <p:nvPr/>
        </p:nvSpPr>
        <p:spPr>
          <a:xfrm>
            <a:off x="3181737" y="2453538"/>
            <a:ext cx="2632011" cy="754863"/>
          </a:xfrm>
          <a:prstGeom prst="left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0" y="1686713"/>
            <a:ext cx="9301958" cy="526313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eBuilder Planning Module</a:t>
            </a:r>
            <a:r>
              <a:rPr lang="en-US" sz="2400" dirty="0">
                <a:cs typeface="Times"/>
              </a:rPr>
              <a:t>: </a:t>
            </a:r>
            <a:r>
              <a:rPr lang="en-US" sz="2000" dirty="0">
                <a:cs typeface="Times"/>
              </a:rPr>
              <a:t>Explore Benefits of Implementation</a:t>
            </a:r>
          </a:p>
          <a:p>
            <a:pPr lvl="1"/>
            <a:r>
              <a:rPr lang="en-US" sz="1600" dirty="0">
                <a:cs typeface="Times"/>
              </a:rPr>
              <a:t>Facilitates Transparency, Continuity, and sharing of information to encourage planning conversations 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>
                <a:cs typeface="Times"/>
              </a:rPr>
              <a:t>Exploration of Current </a:t>
            </a:r>
          </a:p>
          <a:p>
            <a:pPr marL="0" indent="0" algn="ctr">
              <a:buNone/>
            </a:pPr>
            <a:r>
              <a:rPr lang="en-US" sz="2800" i="1">
                <a:cs typeface="Times"/>
              </a:rPr>
              <a:t>Project Management Planning Tools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FC2EB-1961-4D87-9E16-F317E773550D}"/>
              </a:ext>
            </a:extLst>
          </p:cNvPr>
          <p:cNvSpPr txBox="1"/>
          <p:nvPr/>
        </p:nvSpPr>
        <p:spPr>
          <a:xfrm>
            <a:off x="3430943" y="256936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Transparency, continuity  &amp; sharing of information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34634F-E9A5-4979-A402-E89BFF88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32321"/>
            <a:ext cx="8267747" cy="3608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A9227-660F-45F7-9170-3A6CF00C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F25EEB-EED5-4718-B499-79C9A0D793CA}"/>
              </a:ext>
            </a:extLst>
          </p:cNvPr>
          <p:cNvSpPr/>
          <p:nvPr/>
        </p:nvSpPr>
        <p:spPr>
          <a:xfrm>
            <a:off x="457200" y="3132321"/>
            <a:ext cx="2781946" cy="44003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8073F-9815-4D7B-83D5-92AAABE830A1}"/>
              </a:ext>
            </a:extLst>
          </p:cNvPr>
          <p:cNvSpPr/>
          <p:nvPr/>
        </p:nvSpPr>
        <p:spPr>
          <a:xfrm>
            <a:off x="3239146" y="3143945"/>
            <a:ext cx="2781946" cy="44003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3283D-E24B-4A5E-8190-4FCDC151724F}"/>
              </a:ext>
            </a:extLst>
          </p:cNvPr>
          <p:cNvSpPr/>
          <p:nvPr/>
        </p:nvSpPr>
        <p:spPr>
          <a:xfrm>
            <a:off x="6000410" y="3143945"/>
            <a:ext cx="2724537" cy="44003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0" y="1686713"/>
            <a:ext cx="9301958" cy="526313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>
                <a:cs typeface="Times"/>
              </a:rPr>
              <a:t>eBuilder Planning Module</a:t>
            </a:r>
            <a:r>
              <a:rPr lang="en-US" sz="2400">
                <a:cs typeface="Times"/>
              </a:rPr>
              <a:t>: Standardization of Project Portfolio Lists</a:t>
            </a:r>
            <a:endParaRPr lang="en-US" sz="2000">
              <a:cs typeface="Time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>
                <a:cs typeface="Times"/>
              </a:rPr>
              <a:t>Exploration of Current </a:t>
            </a:r>
          </a:p>
          <a:p>
            <a:pPr marL="0" indent="0" algn="ctr">
              <a:buNone/>
            </a:pPr>
            <a:r>
              <a:rPr lang="en-US" sz="2800" i="1">
                <a:cs typeface="Times"/>
              </a:rPr>
              <a:t>Project Management Planning Tools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C5887B-0420-46F2-848A-90617B2A3BF0}"/>
              </a:ext>
            </a:extLst>
          </p:cNvPr>
          <p:cNvGrpSpPr/>
          <p:nvPr/>
        </p:nvGrpSpPr>
        <p:grpSpPr>
          <a:xfrm>
            <a:off x="690464" y="2332654"/>
            <a:ext cx="7623111" cy="4307834"/>
            <a:chOff x="457200" y="906017"/>
            <a:chExt cx="8199120" cy="5914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21A6BD-02C5-4C9E-ACAC-2A943C8A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520" y="990600"/>
              <a:ext cx="2145472" cy="14478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C30BDE-F162-4876-BB0F-154592EA2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812" y="3089148"/>
              <a:ext cx="2850568" cy="14478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377EA3-09FC-4F17-AC49-A27ACF02E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8132" y="906017"/>
              <a:ext cx="3598188" cy="2044517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B51CA7-4EA6-44A2-8546-01D797D6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812" y="4996921"/>
              <a:ext cx="3654920" cy="1434243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D28C79-CB12-4022-B017-9A0253B82F77}"/>
                </a:ext>
              </a:extLst>
            </p:cNvPr>
            <p:cNvSpPr txBox="1"/>
            <p:nvPr/>
          </p:nvSpPr>
          <p:spPr>
            <a:xfrm>
              <a:off x="477012" y="2438400"/>
              <a:ext cx="1138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CVM List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DF7AB0-1149-446A-8405-B1A851A1167A}"/>
                </a:ext>
              </a:extLst>
            </p:cNvPr>
            <p:cNvSpPr txBox="1"/>
            <p:nvPr/>
          </p:nvSpPr>
          <p:spPr>
            <a:xfrm>
              <a:off x="457200" y="4583668"/>
              <a:ext cx="1138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CALS List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521296-585F-4346-9EF9-D4C919F01444}"/>
                </a:ext>
              </a:extLst>
            </p:cNvPr>
            <p:cNvSpPr txBox="1"/>
            <p:nvPr/>
          </p:nvSpPr>
          <p:spPr>
            <a:xfrm>
              <a:off x="4969430" y="2958725"/>
              <a:ext cx="3210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Proposed standard template </a:t>
              </a:r>
            </a:p>
          </p:txBody>
        </p:sp>
        <p:sp>
          <p:nvSpPr>
            <p:cNvPr id="19" name="Down Arrow 7">
              <a:extLst>
                <a:ext uri="{FF2B5EF4-FFF2-40B4-BE49-F238E27FC236}">
                  <a16:creationId xmlns:a16="http://schemas.microsoft.com/office/drawing/2014/main" id="{8EE0A85B-1919-46E1-8792-997F42ECEFBC}"/>
                </a:ext>
              </a:extLst>
            </p:cNvPr>
            <p:cNvSpPr/>
            <p:nvPr/>
          </p:nvSpPr>
          <p:spPr>
            <a:xfrm>
              <a:off x="6422134" y="3368642"/>
              <a:ext cx="3048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51DDDCCE-CCD9-4BE7-81D6-EFCEED4E4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35989"/>
              <a:ext cx="3598188" cy="19084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65E0B9-1AB1-4773-A05D-A7E81D51D9CD}"/>
                </a:ext>
              </a:extLst>
            </p:cNvPr>
            <p:cNvSpPr txBox="1"/>
            <p:nvPr/>
          </p:nvSpPr>
          <p:spPr>
            <a:xfrm>
              <a:off x="4953000" y="5942278"/>
              <a:ext cx="3598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Import shell projects &amp; create planning scenarios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797F02-60FB-463C-814F-933CBAF981C7}"/>
                </a:ext>
              </a:extLst>
            </p:cNvPr>
            <p:cNvSpPr txBox="1"/>
            <p:nvPr/>
          </p:nvSpPr>
          <p:spPr>
            <a:xfrm>
              <a:off x="521184" y="6450830"/>
              <a:ext cx="4360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FCS &amp; Contract College (Longview export) 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37331-EA14-4FC6-8C97-6B1962E0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0" y="1686713"/>
            <a:ext cx="9301958" cy="526313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eBuilder Planning Module</a:t>
            </a:r>
            <a:r>
              <a:rPr lang="en-US" sz="2400" dirty="0">
                <a:cs typeface="Times"/>
              </a:rPr>
              <a:t>: Standardization of Project Portfolios</a:t>
            </a:r>
          </a:p>
          <a:p>
            <a:pPr lvl="1"/>
            <a:r>
              <a:rPr lang="en-US" sz="2000" dirty="0">
                <a:cs typeface="Times"/>
              </a:rPr>
              <a:t>Consistency supports centralized dashboards and metrics, to promote feedback loops for improved project planning and execution and possible synergies across colleges and units campus wide.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>
                <a:cs typeface="Times"/>
              </a:rPr>
              <a:t>Exploration of Current </a:t>
            </a:r>
          </a:p>
          <a:p>
            <a:pPr marL="0" indent="0" algn="ctr">
              <a:buNone/>
            </a:pPr>
            <a:r>
              <a:rPr lang="en-US" sz="2800" i="1">
                <a:cs typeface="Times"/>
              </a:rPr>
              <a:t>Project Management Planning Tools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646A256-10EB-4145-ACE9-F466E03C0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7"/>
          <a:stretch/>
        </p:blipFill>
        <p:spPr bwMode="auto">
          <a:xfrm>
            <a:off x="1666068" y="3115602"/>
            <a:ext cx="5562824" cy="3524885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1235E-A527-4FD9-8AD1-8350D231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0" y="1612467"/>
            <a:ext cx="9144000" cy="526313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eBuilder Planning Module</a:t>
            </a:r>
            <a:r>
              <a:rPr lang="en-US" sz="2400" dirty="0">
                <a:cs typeface="Times"/>
              </a:rPr>
              <a:t>: Shell Project – Details Page</a:t>
            </a:r>
          </a:p>
          <a:p>
            <a:pPr lvl="1"/>
            <a:r>
              <a:rPr lang="en-US" sz="2000" dirty="0">
                <a:cs typeface="Times"/>
              </a:rPr>
              <a:t>Development of a standardized project list allows or the input of multiple projects at once allowing project information to be modular.</a:t>
            </a:r>
          </a:p>
          <a:p>
            <a:pPr lvl="1"/>
            <a:r>
              <a:rPr lang="en-US" sz="2000" dirty="0">
                <a:cs typeface="Times"/>
              </a:rPr>
              <a:t>Information can be aggregated over time through an iterative planning process and populate future documents and approvals (Project Charter, RFP, PARs, etc.)</a:t>
            </a:r>
          </a:p>
          <a:p>
            <a:pPr marL="457200" lvl="1" indent="0">
              <a:buNone/>
            </a:pPr>
            <a:endParaRPr lang="en-US" sz="2000" dirty="0">
              <a:cs typeface="Time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>
                <a:cs typeface="Times"/>
              </a:rPr>
              <a:t>Exploration of Current </a:t>
            </a:r>
          </a:p>
          <a:p>
            <a:pPr marL="0" indent="0" algn="ctr">
              <a:buNone/>
            </a:pPr>
            <a:r>
              <a:rPr lang="en-US" sz="2800" i="1">
                <a:cs typeface="Times"/>
              </a:rPr>
              <a:t>Project Management Planning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7877-D0D1-4CAA-A2AD-F481ED510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6" y="4077479"/>
            <a:ext cx="3345406" cy="148921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DB2A9-02A5-4895-BF5E-E73BFD252B00}"/>
              </a:ext>
            </a:extLst>
          </p:cNvPr>
          <p:cNvSpPr txBox="1"/>
          <p:nvPr/>
        </p:nvSpPr>
        <p:spPr>
          <a:xfrm>
            <a:off x="257715" y="5572661"/>
            <a:ext cx="2984683" cy="26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Proposed standard template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488E6-03EC-464E-9338-836122E2E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512" y="3467226"/>
            <a:ext cx="4534595" cy="289985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22E255-9AD6-4334-9919-E2A75FB7AFE0}"/>
              </a:ext>
            </a:extLst>
          </p:cNvPr>
          <p:cNvSpPr/>
          <p:nvPr/>
        </p:nvSpPr>
        <p:spPr>
          <a:xfrm>
            <a:off x="257715" y="4244032"/>
            <a:ext cx="3511852" cy="85372"/>
          </a:xfrm>
          <a:prstGeom prst="rect">
            <a:avLst/>
          </a:prstGeom>
          <a:noFill/>
          <a:ln>
            <a:solidFill>
              <a:srgbClr val="E3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EA535-32DE-497A-B802-973FC711136C}"/>
              </a:ext>
            </a:extLst>
          </p:cNvPr>
          <p:cNvSpPr/>
          <p:nvPr/>
        </p:nvSpPr>
        <p:spPr>
          <a:xfrm>
            <a:off x="4581293" y="4083650"/>
            <a:ext cx="4077478" cy="2283429"/>
          </a:xfrm>
          <a:prstGeom prst="rect">
            <a:avLst/>
          </a:prstGeom>
          <a:noFill/>
          <a:ln>
            <a:solidFill>
              <a:srgbClr val="E3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9EEAB0-F526-43F7-BAD2-0FDEEEE98597}"/>
              </a:ext>
            </a:extLst>
          </p:cNvPr>
          <p:cNvCxnSpPr>
            <a:stCxn id="2" idx="3"/>
          </p:cNvCxnSpPr>
          <p:nvPr/>
        </p:nvCxnSpPr>
        <p:spPr>
          <a:xfrm>
            <a:off x="3769567" y="4286718"/>
            <a:ext cx="737119" cy="54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D19911-5BFC-4579-B391-48CAB1C14AEE}"/>
              </a:ext>
            </a:extLst>
          </p:cNvPr>
          <p:cNvSpPr txBox="1"/>
          <p:nvPr/>
        </p:nvSpPr>
        <p:spPr>
          <a:xfrm>
            <a:off x="4278277" y="6369848"/>
            <a:ext cx="298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Project Details Page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B4ABF2-9FAE-4995-8B71-C133D7AE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0" y="1612467"/>
            <a:ext cx="9144000" cy="526313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eBuilder Planning Module</a:t>
            </a:r>
            <a:r>
              <a:rPr lang="en-US" sz="2400" dirty="0">
                <a:cs typeface="Times"/>
              </a:rPr>
              <a:t>: Standardized File Structure</a:t>
            </a:r>
          </a:p>
          <a:p>
            <a:pPr lvl="1"/>
            <a:r>
              <a:rPr lang="en-US" sz="2000" dirty="0">
                <a:cs typeface="Times"/>
              </a:rPr>
              <a:t>Keep all Planning Documents &amp; Document Dialogue in single location</a:t>
            </a:r>
          </a:p>
          <a:p>
            <a:pPr lvl="1"/>
            <a:r>
              <a:rPr lang="en-US" sz="2000" dirty="0">
                <a:cs typeface="Times"/>
              </a:rPr>
              <a:t>Shell Project accessible for Project &amp; Campus Stakeholders</a:t>
            </a:r>
          </a:p>
          <a:p>
            <a:pPr lvl="1"/>
            <a:r>
              <a:rPr lang="en-US" sz="2000" dirty="0">
                <a:cs typeface="Times"/>
              </a:rPr>
              <a:t>Promotes continuity and sharing of information allowing for greater project context to get out of the gate sooner</a:t>
            </a:r>
          </a:p>
          <a:p>
            <a:pPr lvl="1"/>
            <a:endParaRPr lang="en-US" sz="1600" dirty="0">
              <a:cs typeface="Time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>
                <a:cs typeface="Times"/>
              </a:rPr>
              <a:t>Exploration of Current </a:t>
            </a:r>
          </a:p>
          <a:p>
            <a:pPr marL="0" indent="0" algn="ctr">
              <a:buNone/>
            </a:pPr>
            <a:r>
              <a:rPr lang="en-US" sz="2800" i="1">
                <a:cs typeface="Times"/>
              </a:rPr>
              <a:t>Project Management Planning Tools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407FFC-5715-4F4D-B820-D6375ABC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21" y="3582954"/>
            <a:ext cx="4770875" cy="3057533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9D4C7-F997-498D-9ADB-525402FC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0" y="1612467"/>
            <a:ext cx="9144000" cy="526313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eBuilder Planning Module</a:t>
            </a:r>
            <a:r>
              <a:rPr lang="en-US" sz="2400" dirty="0">
                <a:cs typeface="Times"/>
              </a:rPr>
              <a:t>: Acquisition Planning</a:t>
            </a:r>
          </a:p>
          <a:p>
            <a:pPr lvl="1"/>
            <a:r>
              <a:rPr lang="en-US" sz="2000" dirty="0">
                <a:cs typeface="Times"/>
              </a:rPr>
              <a:t>Planning Scenarios within a Shell Project to support bid planning and optimization and workload leveling efforts.    </a:t>
            </a:r>
          </a:p>
          <a:p>
            <a:pPr lvl="1"/>
            <a:endParaRPr lang="en-US" sz="2000" dirty="0">
              <a:cs typeface="Time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>
                <a:cs typeface="Times"/>
              </a:rPr>
              <a:t>Exploration of Current </a:t>
            </a:r>
          </a:p>
          <a:p>
            <a:pPr marL="0" indent="0" algn="ctr">
              <a:buNone/>
            </a:pPr>
            <a:r>
              <a:rPr lang="en-US" sz="2800" i="1">
                <a:cs typeface="Times"/>
              </a:rPr>
              <a:t>Project Management Planning Tools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E416A12-1FBD-4DA7-A437-145650138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5"/>
          <a:stretch/>
        </p:blipFill>
        <p:spPr bwMode="auto">
          <a:xfrm>
            <a:off x="1082350" y="2753087"/>
            <a:ext cx="6785673" cy="3725468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A217F-25D5-47D8-AAE0-692FF20E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D40BD-3932-4012-92DD-43F9F52B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E7EC5-808F-47CA-9F3F-D376C5D67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597" y="1536808"/>
            <a:ext cx="4256955" cy="2950668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S</a:t>
            </a:r>
            <a:r>
              <a:rPr lang="en-US" dirty="0"/>
              <a:t>pecific – </a:t>
            </a:r>
          </a:p>
          <a:p>
            <a:pPr algn="l"/>
            <a:r>
              <a:rPr lang="en-US" b="1" u="sng" dirty="0"/>
              <a:t>M</a:t>
            </a:r>
            <a:r>
              <a:rPr lang="en-US" dirty="0"/>
              <a:t>easurable – </a:t>
            </a:r>
          </a:p>
          <a:p>
            <a:pPr algn="l"/>
            <a:r>
              <a:rPr lang="en-US" b="1" u="sng" dirty="0"/>
              <a:t>A</a:t>
            </a:r>
            <a:r>
              <a:rPr lang="en-US" dirty="0"/>
              <a:t>chievable – </a:t>
            </a:r>
          </a:p>
          <a:p>
            <a:pPr algn="l"/>
            <a:r>
              <a:rPr lang="en-US" b="1" u="sng" dirty="0"/>
              <a:t>R</a:t>
            </a:r>
            <a:r>
              <a:rPr lang="en-US" dirty="0"/>
              <a:t>elevant – </a:t>
            </a:r>
          </a:p>
          <a:p>
            <a:pPr algn="l"/>
            <a:r>
              <a:rPr lang="en-US" b="1" u="sng" dirty="0"/>
              <a:t>T</a:t>
            </a:r>
            <a:r>
              <a:rPr lang="en-US" dirty="0"/>
              <a:t>ime Bound – </a:t>
            </a:r>
          </a:p>
          <a:p>
            <a:pPr algn="l"/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800AD8B-22ED-4FAB-9274-6CE4D7C79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32" y="1397430"/>
            <a:ext cx="2387763" cy="3090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88E7886-50BE-4B71-BE0A-BE15E55DB5BE}"/>
              </a:ext>
            </a:extLst>
          </p:cNvPr>
          <p:cNvSpPr txBox="1">
            <a:spLocks/>
          </p:cNvSpPr>
          <p:nvPr/>
        </p:nvSpPr>
        <p:spPr>
          <a:xfrm>
            <a:off x="-592953" y="-47956"/>
            <a:ext cx="11046279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 S.M.A.R.T. Goal – Strengthen Early Stages of </a:t>
            </a:r>
          </a:p>
          <a:p>
            <a:r>
              <a:rPr lang="en-US" b="1" dirty="0">
                <a:solidFill>
                  <a:schemeClr val="accent2"/>
                </a:solidFill>
              </a:rPr>
              <a:t> Project Life Cycle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5AEDD-635C-423D-9AB4-53C683640C0F}"/>
              </a:ext>
            </a:extLst>
          </p:cNvPr>
          <p:cNvSpPr txBox="1"/>
          <p:nvPr/>
        </p:nvSpPr>
        <p:spPr>
          <a:xfrm>
            <a:off x="351563" y="4574169"/>
            <a:ext cx="78731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the early stages of a project lifecycle, create a better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integrated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transparent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process to enable</a:t>
            </a:r>
            <a:r>
              <a:rPr lang="en-U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continuity</a:t>
            </a:r>
            <a:r>
              <a:rPr lang="en-U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project information, a timelier project launch, and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alignment of expectations 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better outcomes.”</a:t>
            </a:r>
          </a:p>
          <a:p>
            <a:pPr algn="l"/>
            <a:endParaRPr lang="en-US" sz="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sz="8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the development and assessment phase of capital projects to ensure projects are set up for success</a:t>
            </a:r>
            <a:r>
              <a:rPr lang="en-US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75307" y="1738884"/>
            <a:ext cx="8993386" cy="125452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cs typeface="Times"/>
              </a:rPr>
              <a:t>Data Overlap &amp; Redundant Assessments: </a:t>
            </a:r>
          </a:p>
          <a:p>
            <a:pPr lvl="1"/>
            <a:r>
              <a:rPr lang="en-US" sz="2000" dirty="0">
                <a:cs typeface="Times"/>
              </a:rPr>
              <a:t>Separate analyses performed: </a:t>
            </a:r>
          </a:p>
          <a:p>
            <a:pPr lvl="2"/>
            <a:r>
              <a:rPr lang="en-US" sz="1600" dirty="0">
                <a:cs typeface="Times"/>
              </a:rPr>
              <a:t>(List Owner &amp; Campus Steward formulating their own interpretation)</a:t>
            </a:r>
          </a:p>
          <a:p>
            <a:pPr lvl="1"/>
            <a:r>
              <a:rPr lang="en-US" sz="2000" dirty="0">
                <a:cs typeface="Times"/>
              </a:rPr>
              <a:t>No transparency; Loss of context creating delays. </a:t>
            </a:r>
            <a:endParaRPr lang="en-US" sz="2000" i="1" dirty="0">
              <a:cs typeface="Time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671722" y="217512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endParaRPr lang="en-US" sz="2800" i="1" dirty="0">
              <a:cs typeface="Times"/>
            </a:endParaRP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44443EC4-5DC5-47E3-9948-5654D63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7" y="3760686"/>
            <a:ext cx="8705461" cy="296229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5B99BA-5ABF-43E3-99A3-F9F425E58E26}"/>
              </a:ext>
            </a:extLst>
          </p:cNvPr>
          <p:cNvGrpSpPr/>
          <p:nvPr/>
        </p:nvGrpSpPr>
        <p:grpSpPr>
          <a:xfrm>
            <a:off x="289249" y="3340246"/>
            <a:ext cx="7863261" cy="394445"/>
            <a:chOff x="289249" y="3215925"/>
            <a:chExt cx="7863261" cy="39444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9955A6-B5F8-4476-A275-ED6EF091CAED}"/>
                </a:ext>
              </a:extLst>
            </p:cNvPr>
            <p:cNvSpPr/>
            <p:nvPr/>
          </p:nvSpPr>
          <p:spPr>
            <a:xfrm>
              <a:off x="289249" y="3241920"/>
              <a:ext cx="1558212" cy="3552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316A17-D66D-424E-8A7E-380886865DC8}"/>
                </a:ext>
              </a:extLst>
            </p:cNvPr>
            <p:cNvSpPr/>
            <p:nvPr/>
          </p:nvSpPr>
          <p:spPr>
            <a:xfrm>
              <a:off x="2113210" y="3237255"/>
              <a:ext cx="1752218" cy="355208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D70C07-8346-4327-BF7A-9C5EAAF2E36A}"/>
                </a:ext>
              </a:extLst>
            </p:cNvPr>
            <p:cNvSpPr/>
            <p:nvPr/>
          </p:nvSpPr>
          <p:spPr>
            <a:xfrm>
              <a:off x="6512150" y="3237255"/>
              <a:ext cx="1558212" cy="3552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0E0565-DA24-4017-9D2F-BEC724A6DCAE}"/>
                </a:ext>
              </a:extLst>
            </p:cNvPr>
            <p:cNvSpPr/>
            <p:nvPr/>
          </p:nvSpPr>
          <p:spPr>
            <a:xfrm>
              <a:off x="4223080" y="3241920"/>
              <a:ext cx="1558212" cy="3552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374F46-759B-48A7-BC9D-8E1BA261D3E0}"/>
                </a:ext>
              </a:extLst>
            </p:cNvPr>
            <p:cNvSpPr txBox="1"/>
            <p:nvPr/>
          </p:nvSpPr>
          <p:spPr>
            <a:xfrm>
              <a:off x="431001" y="324103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(Longview)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90D6A9-E086-4A7C-8577-E98BF035E307}"/>
                </a:ext>
              </a:extLst>
            </p:cNvPr>
            <p:cNvSpPr txBox="1"/>
            <p:nvPr/>
          </p:nvSpPr>
          <p:spPr>
            <a:xfrm>
              <a:off x="2139770" y="3241038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(College &amp; Unit)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9B3B0B-677F-423B-AAD2-3445D57F85C6}"/>
                </a:ext>
              </a:extLst>
            </p:cNvPr>
            <p:cNvSpPr txBox="1"/>
            <p:nvPr/>
          </p:nvSpPr>
          <p:spPr>
            <a:xfrm>
              <a:off x="4544368" y="321592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(Intake)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0B71D7-6CC0-44DC-9846-B9E275AD3781}"/>
                </a:ext>
              </a:extLst>
            </p:cNvPr>
            <p:cNvSpPr txBox="1"/>
            <p:nvPr/>
          </p:nvSpPr>
          <p:spPr>
            <a:xfrm>
              <a:off x="6538991" y="3215925"/>
              <a:ext cx="1613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(Project Team)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B0F12-5038-49DE-9FBF-93B9F3DA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964" y="6331857"/>
            <a:ext cx="2133600" cy="365125"/>
          </a:xfrm>
        </p:spPr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9289EE-DD56-4903-BAE2-281B01B3CF11}"/>
              </a:ext>
            </a:extLst>
          </p:cNvPr>
          <p:cNvSpPr txBox="1">
            <a:spLocks/>
          </p:cNvSpPr>
          <p:nvPr/>
        </p:nvSpPr>
        <p:spPr>
          <a:xfrm>
            <a:off x="6149398" y="1401538"/>
            <a:ext cx="2392704" cy="850933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effectLst/>
              </a:rPr>
              <a:t>“As-Is” Condition</a:t>
            </a:r>
            <a:endParaRPr lang="en-US" sz="1600" dirty="0">
              <a:cs typeface="Times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B3B4C569-F943-4B46-B6EB-E2DDD53B6F3F}"/>
              </a:ext>
            </a:extLst>
          </p:cNvPr>
          <p:cNvSpPr txBox="1">
            <a:spLocks/>
          </p:cNvSpPr>
          <p:nvPr/>
        </p:nvSpPr>
        <p:spPr>
          <a:xfrm>
            <a:off x="-520955" y="-107964"/>
            <a:ext cx="11046279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 S.M.A.R.T. Goal – Strengthen Early Stages of </a:t>
            </a:r>
          </a:p>
          <a:p>
            <a:r>
              <a:rPr lang="en-US" b="1" dirty="0">
                <a:solidFill>
                  <a:schemeClr val="accent2"/>
                </a:solidFill>
              </a:rPr>
              <a:t> Project Life Cycle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AFF2EC8-D58A-4985-BBA8-6C8B76108935}"/>
              </a:ext>
            </a:extLst>
          </p:cNvPr>
          <p:cNvSpPr txBox="1">
            <a:spLocks/>
          </p:cNvSpPr>
          <p:nvPr/>
        </p:nvSpPr>
        <p:spPr>
          <a:xfrm>
            <a:off x="-633549" y="-119365"/>
            <a:ext cx="11046279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 S.M.A.R.T. Goal – Strengthen Early Stages of </a:t>
            </a:r>
          </a:p>
          <a:p>
            <a:r>
              <a:rPr lang="en-US" b="1" dirty="0">
                <a:solidFill>
                  <a:schemeClr val="accent2"/>
                </a:solidFill>
              </a:rPr>
              <a:t> Project Life Cycle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3838AB92-1E8D-491C-93C7-BCE8757AEA92}"/>
              </a:ext>
            </a:extLst>
          </p:cNvPr>
          <p:cNvSpPr txBox="1">
            <a:spLocks/>
          </p:cNvSpPr>
          <p:nvPr/>
        </p:nvSpPr>
        <p:spPr>
          <a:xfrm>
            <a:off x="-78188" y="1429722"/>
            <a:ext cx="4650188" cy="291877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ffectLst/>
              </a:rPr>
              <a:t>Capital </a:t>
            </a:r>
            <a:r>
              <a:rPr lang="en-US" sz="2400" dirty="0"/>
              <a:t>Budgeting </a:t>
            </a:r>
            <a:endParaRPr lang="en-US" sz="2400" dirty="0">
              <a:effectLst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</a:rPr>
              <a:t>“Ideal” Condition</a:t>
            </a:r>
            <a:endParaRPr lang="en-US" sz="1000" dirty="0">
              <a:effectLst/>
            </a:endParaRPr>
          </a:p>
          <a:p>
            <a:pPr marL="0" indent="0">
              <a:buNone/>
            </a:pPr>
            <a:endParaRPr lang="en-US" sz="1200" dirty="0">
              <a:cs typeface="Times"/>
            </a:endParaRPr>
          </a:p>
          <a:p>
            <a:pPr marL="914400" lvl="2" indent="0">
              <a:buNone/>
            </a:pPr>
            <a:endParaRPr lang="en-US" sz="1600" dirty="0">
              <a:cs typeface="Times"/>
            </a:endParaRPr>
          </a:p>
          <a:p>
            <a:pPr lvl="1"/>
            <a:endParaRPr lang="en-US" dirty="0">
              <a:cs typeface="Time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D49BC-89FF-48D7-9A66-51FAD98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9C9D03-7A42-430A-9F3E-F2FEFC0C7B17}"/>
              </a:ext>
            </a:extLst>
          </p:cNvPr>
          <p:cNvGrpSpPr/>
          <p:nvPr/>
        </p:nvGrpSpPr>
        <p:grpSpPr>
          <a:xfrm>
            <a:off x="-1257337" y="2020147"/>
            <a:ext cx="6376585" cy="4104037"/>
            <a:chOff x="1981200" y="746760"/>
            <a:chExt cx="8229600" cy="6111240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DCB934C5-2EC8-4325-BA0E-EAE7A5ABC2B1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746760"/>
              <a:ext cx="8229600" cy="1066800"/>
            </a:xfrm>
            <a:prstGeom prst="rect">
              <a:avLst/>
            </a:prstGeom>
          </p:spPr>
          <p:txBody>
            <a:bodyPr anchor="b">
              <a:normAutofit fontScale="9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en-US" dirty="0"/>
            </a:p>
          </p:txBody>
        </p: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204B5952-CD46-4782-9993-EBDC3745C9E0}"/>
                </a:ext>
              </a:extLst>
            </p:cNvPr>
            <p:cNvGraphicFramePr/>
            <p:nvPr/>
          </p:nvGraphicFramePr>
          <p:xfrm>
            <a:off x="2527005" y="1569720"/>
            <a:ext cx="7376160" cy="5288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EFA78B-E0B9-4BFF-AB5F-E409D0D795C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6215087" y="3078801"/>
              <a:ext cx="1432895" cy="14468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A4478-A33F-41DE-9A77-C355841BCCCD}"/>
                </a:ext>
              </a:extLst>
            </p:cNvPr>
            <p:cNvSpPr txBox="1"/>
            <p:nvPr/>
          </p:nvSpPr>
          <p:spPr>
            <a:xfrm>
              <a:off x="7647982" y="2460090"/>
              <a:ext cx="1917384" cy="123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Proactive Capital Planning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FACE51-5220-4CEB-BBE1-1D475F88B3EC}"/>
              </a:ext>
            </a:extLst>
          </p:cNvPr>
          <p:cNvGrpSpPr/>
          <p:nvPr/>
        </p:nvGrpSpPr>
        <p:grpSpPr>
          <a:xfrm>
            <a:off x="3676803" y="1531480"/>
            <a:ext cx="5993225" cy="5326520"/>
            <a:chOff x="-2368751" y="2039284"/>
            <a:chExt cx="6083300" cy="5006304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DED4D89B-9607-49ED-9CA6-76BD73D90FDE}"/>
                </a:ext>
              </a:extLst>
            </p:cNvPr>
            <p:cNvGraphicFramePr/>
            <p:nvPr/>
          </p:nvGraphicFramePr>
          <p:xfrm>
            <a:off x="-2368751" y="2832100"/>
            <a:ext cx="6083300" cy="4213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7C0F9DF8-1EB3-4AAB-A1CC-69EEE93A8067}"/>
                </a:ext>
              </a:extLst>
            </p:cNvPr>
            <p:cNvSpPr txBox="1">
              <a:spLocks/>
            </p:cNvSpPr>
            <p:nvPr/>
          </p:nvSpPr>
          <p:spPr>
            <a:xfrm>
              <a:off x="-1135718" y="2039284"/>
              <a:ext cx="4015745" cy="838474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2"/>
                  </a:solidFill>
                  <a:latin typeface="+mn-lt"/>
                </a:rPr>
                <a:t> 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2"/>
                  </a:solidFill>
                  <a:latin typeface="+mn-lt"/>
                </a:rPr>
                <a:t>Annual Capital Budget 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2"/>
                  </a:solidFill>
                  <a:latin typeface="+mn-lt"/>
                </a:rPr>
                <a:t>Development Cycle            </a:t>
              </a:r>
              <a:r>
                <a:rPr lang="en-US" sz="1400" dirty="0">
                  <a:solidFill>
                    <a:schemeClr val="accent2"/>
                  </a:solidFill>
                  <a:latin typeface="+mn-lt"/>
                </a:rPr>
                <a:t>“Early Stages of a Project”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42926C-A104-4413-969B-19FE56234408}"/>
              </a:ext>
            </a:extLst>
          </p:cNvPr>
          <p:cNvCxnSpPr/>
          <p:nvPr/>
        </p:nvCxnSpPr>
        <p:spPr>
          <a:xfrm>
            <a:off x="4351995" y="1890206"/>
            <a:ext cx="0" cy="4363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E4C25-D8DA-4470-AE7C-F170CA90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895415-F120-4350-81D8-C28636350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508489"/>
              </p:ext>
            </p:extLst>
          </p:nvPr>
        </p:nvGraphicFramePr>
        <p:xfrm>
          <a:off x="264566" y="1882032"/>
          <a:ext cx="8019119" cy="483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6E99BF6-FC86-41C7-9753-C2659C6AEFEC}"/>
              </a:ext>
            </a:extLst>
          </p:cNvPr>
          <p:cNvGraphicFramePr/>
          <p:nvPr/>
        </p:nvGraphicFramePr>
        <p:xfrm>
          <a:off x="7156050" y="434443"/>
          <a:ext cx="2255270" cy="184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172608-AFA9-49A6-A28B-ED87156DAC5E}"/>
              </a:ext>
            </a:extLst>
          </p:cNvPr>
          <p:cNvSpPr txBox="1"/>
          <p:nvPr/>
        </p:nvSpPr>
        <p:spPr>
          <a:xfrm>
            <a:off x="1114697" y="356066"/>
            <a:ext cx="674043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Times"/>
              </a:rPr>
              <a:t>Annual Capital Budget Development Cycle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Time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Times"/>
              </a:rPr>
              <a:t>“Early Stages of a Project”</a:t>
            </a:r>
          </a:p>
        </p:txBody>
      </p:sp>
    </p:spTree>
    <p:extLst>
      <p:ext uri="{BB962C8B-B14F-4D97-AF65-F5344CB8AC3E}">
        <p14:creationId xmlns:p14="http://schemas.microsoft.com/office/powerpoint/2010/main" val="15207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-231316" y="1514982"/>
            <a:ext cx="9606627" cy="1342313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cs typeface="Times"/>
              </a:rPr>
              <a:t>    </a:t>
            </a:r>
            <a:r>
              <a:rPr lang="en-US" sz="2400" u="sng" dirty="0">
                <a:cs typeface="Times"/>
              </a:rPr>
              <a:t>Assessment &amp; Data Management</a:t>
            </a:r>
            <a:r>
              <a:rPr lang="en-US" sz="2000" dirty="0">
                <a:cs typeface="Times"/>
              </a:rPr>
              <a:t>: Continuity &amp; Transparency </a:t>
            </a:r>
          </a:p>
          <a:p>
            <a:pPr lvl="1"/>
            <a:r>
              <a:rPr lang="en-US" sz="2000" dirty="0">
                <a:cs typeface="Times"/>
              </a:rPr>
              <a:t>Eliminate Data Overlap &amp; Redundancy </a:t>
            </a:r>
          </a:p>
          <a:p>
            <a:pPr lvl="2"/>
            <a:r>
              <a:rPr lang="en-US" sz="1600" dirty="0">
                <a:cs typeface="Times"/>
              </a:rPr>
              <a:t>Transparent &amp; Additive vs. Siloed &amp; Repetitive</a:t>
            </a:r>
          </a:p>
          <a:p>
            <a:pPr lvl="1"/>
            <a:r>
              <a:rPr lang="en-US" sz="2000" dirty="0">
                <a:cs typeface="Times"/>
              </a:rPr>
              <a:t>Identify Responsibilities &amp; Accountability (</a:t>
            </a:r>
            <a:r>
              <a:rPr lang="en-US" sz="2000" i="1" dirty="0">
                <a:cs typeface="Times"/>
              </a:rPr>
              <a:t>Inflection Points and “Swim Lanes”)</a:t>
            </a:r>
          </a:p>
          <a:p>
            <a:pPr lvl="2"/>
            <a:r>
              <a:rPr lang="en-US" sz="1800" i="1" dirty="0">
                <a:cs typeface="Times"/>
              </a:rPr>
              <a:t>Responsible Parties: “List Owner vs. PM”; Campus Steward Assessments (consistency)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1066793" y="261236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 dirty="0">
                <a:cs typeface="Times"/>
              </a:rPr>
              <a:t>Co</a:t>
            </a:r>
            <a:r>
              <a:rPr lang="en-US" i="1" dirty="0">
                <a:cs typeface="Times"/>
              </a:rPr>
              <a:t>mparison of “As-Is” vs “Ideal”</a:t>
            </a:r>
            <a:endParaRPr lang="en-US" sz="2800" i="1" dirty="0">
              <a:cs typeface="Times"/>
            </a:endParaRP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44443EC4-5DC5-47E3-9948-5654D63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" y="3788207"/>
            <a:ext cx="8705461" cy="296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A63853-DDCE-4770-AECB-05FD90987B53}"/>
              </a:ext>
            </a:extLst>
          </p:cNvPr>
          <p:cNvGrpSpPr/>
          <p:nvPr/>
        </p:nvGrpSpPr>
        <p:grpSpPr>
          <a:xfrm>
            <a:off x="320122" y="3390424"/>
            <a:ext cx="8503752" cy="355208"/>
            <a:chOff x="398003" y="3255162"/>
            <a:chExt cx="8503752" cy="3552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9955A6-B5F8-4476-A275-ED6EF091CAED}"/>
                </a:ext>
              </a:extLst>
            </p:cNvPr>
            <p:cNvSpPr/>
            <p:nvPr/>
          </p:nvSpPr>
          <p:spPr>
            <a:xfrm>
              <a:off x="398003" y="3255162"/>
              <a:ext cx="1795454" cy="355208"/>
            </a:xfrm>
            <a:prstGeom prst="rect">
              <a:avLst/>
            </a:prstGeom>
            <a:gradFill>
              <a:gsLst>
                <a:gs pos="1000">
                  <a:srgbClr val="FFC000"/>
                </a:gs>
                <a:gs pos="15000">
                  <a:srgbClr val="FFC000"/>
                </a:gs>
                <a:gs pos="83000">
                  <a:srgbClr val="FFC000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316A17-D66D-424E-8A7E-380886865DC8}"/>
                </a:ext>
              </a:extLst>
            </p:cNvPr>
            <p:cNvSpPr/>
            <p:nvPr/>
          </p:nvSpPr>
          <p:spPr>
            <a:xfrm>
              <a:off x="2193457" y="3255162"/>
              <a:ext cx="3398821" cy="355208"/>
            </a:xfrm>
            <a:prstGeom prst="rect">
              <a:avLst/>
            </a:prstGeom>
            <a:gradFill>
              <a:gsLst>
                <a:gs pos="1000">
                  <a:srgbClr val="00B0F0"/>
                </a:gs>
                <a:gs pos="15000">
                  <a:srgbClr val="00B0F0"/>
                </a:gs>
                <a:gs pos="70000">
                  <a:srgbClr val="00B0F0"/>
                </a:gs>
                <a:gs pos="86000">
                  <a:srgbClr val="00B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D70C07-8346-4327-BF7A-9C5EAAF2E36A}"/>
                </a:ext>
              </a:extLst>
            </p:cNvPr>
            <p:cNvSpPr/>
            <p:nvPr/>
          </p:nvSpPr>
          <p:spPr>
            <a:xfrm>
              <a:off x="6971850" y="3255162"/>
              <a:ext cx="1929905" cy="355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0E0565-DA24-4017-9D2F-BEC724A6DCAE}"/>
                </a:ext>
              </a:extLst>
            </p:cNvPr>
            <p:cNvSpPr/>
            <p:nvPr/>
          </p:nvSpPr>
          <p:spPr>
            <a:xfrm>
              <a:off x="5569283" y="3255162"/>
              <a:ext cx="1402567" cy="355208"/>
            </a:xfrm>
            <a:prstGeom prst="rect">
              <a:avLst/>
            </a:prstGeom>
            <a:gradFill>
              <a:gsLst>
                <a:gs pos="1000">
                  <a:srgbClr val="00B050"/>
                </a:gs>
                <a:gs pos="15000">
                  <a:srgbClr val="00B050"/>
                </a:gs>
                <a:gs pos="70000">
                  <a:srgbClr val="00B050"/>
                </a:gs>
                <a:gs pos="86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374F46-759B-48A7-BC9D-8E1BA261D3E0}"/>
                </a:ext>
              </a:extLst>
            </p:cNvPr>
            <p:cNvSpPr txBox="1"/>
            <p:nvPr/>
          </p:nvSpPr>
          <p:spPr>
            <a:xfrm>
              <a:off x="674744" y="3279110"/>
              <a:ext cx="1209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Identification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90D6A9-E086-4A7C-8577-E98BF035E307}"/>
                </a:ext>
              </a:extLst>
            </p:cNvPr>
            <p:cNvSpPr txBox="1"/>
            <p:nvPr/>
          </p:nvSpPr>
          <p:spPr>
            <a:xfrm>
              <a:off x="2294605" y="3272861"/>
              <a:ext cx="3354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Assessments</a:t>
              </a:r>
              <a:r>
                <a:rPr lang="en-US" sz="1100" dirty="0"/>
                <a:t>: (Development, Support, Prioritization)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9B3B0B-677F-423B-AAD2-3445D57F85C6}"/>
                </a:ext>
              </a:extLst>
            </p:cNvPr>
            <p:cNvSpPr txBox="1"/>
            <p:nvPr/>
          </p:nvSpPr>
          <p:spPr>
            <a:xfrm>
              <a:off x="5637139" y="3272861"/>
              <a:ext cx="1278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Project Launch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0B71D7-6CC0-44DC-9846-B9E275AD3781}"/>
                </a:ext>
              </a:extLst>
            </p:cNvPr>
            <p:cNvSpPr txBox="1"/>
            <p:nvPr/>
          </p:nvSpPr>
          <p:spPr>
            <a:xfrm>
              <a:off x="7061514" y="32876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Project Pre-Design 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B0F12-5038-49DE-9FBF-93B9F3DA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964" y="6331857"/>
            <a:ext cx="2133600" cy="365125"/>
          </a:xfrm>
        </p:spPr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C61B4B0-78C3-4F0F-BEFC-CB8A44302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28299"/>
              </p:ext>
            </p:extLst>
          </p:nvPr>
        </p:nvGraphicFramePr>
        <p:xfrm>
          <a:off x="6972398" y="172692"/>
          <a:ext cx="2354481" cy="19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A615DE-F78F-42B2-9815-C3BCB0DAD2BC}"/>
              </a:ext>
            </a:extLst>
          </p:cNvPr>
          <p:cNvSpPr/>
          <p:nvPr/>
        </p:nvSpPr>
        <p:spPr>
          <a:xfrm>
            <a:off x="2155137" y="3866349"/>
            <a:ext cx="4738772" cy="2759163"/>
          </a:xfrm>
          <a:prstGeom prst="rect">
            <a:avLst/>
          </a:prstGeom>
          <a:gradFill>
            <a:gsLst>
              <a:gs pos="0">
                <a:srgbClr val="FFC000">
                  <a:alpha val="75000"/>
                </a:srgbClr>
              </a:gs>
              <a:gs pos="13000">
                <a:srgbClr val="00B0F0">
                  <a:alpha val="75000"/>
                </a:srgbClr>
              </a:gs>
              <a:gs pos="89000">
                <a:srgbClr val="00B050">
                  <a:alpha val="75000"/>
                </a:srgbClr>
              </a:gs>
              <a:gs pos="44000">
                <a:srgbClr val="00B0F0">
                  <a:alpha val="75000"/>
                </a:srgbClr>
              </a:gs>
              <a:gs pos="100000">
                <a:srgbClr val="00B050">
                  <a:alpha val="75000"/>
                </a:srgbClr>
              </a:gs>
            </a:gsLst>
            <a:lin ang="0" scaled="0"/>
          </a:gra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1F366-F2AE-43C1-BAB4-A5EA4BF0C20F}"/>
              </a:ext>
            </a:extLst>
          </p:cNvPr>
          <p:cNvSpPr/>
          <p:nvPr/>
        </p:nvSpPr>
        <p:spPr>
          <a:xfrm>
            <a:off x="2193457" y="4322090"/>
            <a:ext cx="1514839" cy="3270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6020D-3721-4EFE-9C30-46162C646A68}"/>
              </a:ext>
            </a:extLst>
          </p:cNvPr>
          <p:cNvSpPr/>
          <p:nvPr/>
        </p:nvSpPr>
        <p:spPr>
          <a:xfrm>
            <a:off x="3175660" y="4804218"/>
            <a:ext cx="2605619" cy="44171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20132F-56A9-4470-93D5-DC3113D6BB2C}"/>
              </a:ext>
            </a:extLst>
          </p:cNvPr>
          <p:cNvSpPr/>
          <p:nvPr/>
        </p:nvSpPr>
        <p:spPr>
          <a:xfrm>
            <a:off x="2311838" y="5426647"/>
            <a:ext cx="1928838" cy="3270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CA8FD-E945-48FB-9C43-6734E78DA2B1}"/>
              </a:ext>
            </a:extLst>
          </p:cNvPr>
          <p:cNvSpPr/>
          <p:nvPr/>
        </p:nvSpPr>
        <p:spPr>
          <a:xfrm>
            <a:off x="3708301" y="6047162"/>
            <a:ext cx="1928838" cy="3270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2042D0-6E81-41C9-B9D0-36BF33BB624E}"/>
              </a:ext>
            </a:extLst>
          </p:cNvPr>
          <p:cNvCxnSpPr>
            <a:cxnSpLocks/>
          </p:cNvCxnSpPr>
          <p:nvPr/>
        </p:nvCxnSpPr>
        <p:spPr>
          <a:xfrm>
            <a:off x="4240676" y="3847115"/>
            <a:ext cx="0" cy="291515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D400C3-EE61-426F-873B-51FBA7586963}"/>
              </a:ext>
            </a:extLst>
          </p:cNvPr>
          <p:cNvGrpSpPr/>
          <p:nvPr/>
        </p:nvGrpSpPr>
        <p:grpSpPr>
          <a:xfrm>
            <a:off x="2919022" y="6577057"/>
            <a:ext cx="2380271" cy="380068"/>
            <a:chOff x="3204982" y="6609037"/>
            <a:chExt cx="1901072" cy="380068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F993F43D-C34C-47F7-9748-55990078A77A}"/>
                </a:ext>
              </a:extLst>
            </p:cNvPr>
            <p:cNvSpPr txBox="1">
              <a:spLocks/>
            </p:cNvSpPr>
            <p:nvPr/>
          </p:nvSpPr>
          <p:spPr>
            <a:xfrm>
              <a:off x="3204982" y="6609037"/>
              <a:ext cx="1068111" cy="372691"/>
            </a:xfrm>
            <a:prstGeom prst="rect">
              <a:avLst/>
            </a:prstGeom>
          </p:spPr>
          <p:txBody>
            <a:bodyPr vert="horz" lIns="91440" tIns="45720" rIns="91440" bIns="45720" numCol="1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i="1" dirty="0"/>
                <a:t>Project Advocate</a:t>
              </a:r>
            </a:p>
          </p:txBody>
        </p:sp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92D8549E-2909-47B5-84AE-571DE6485A57}"/>
                </a:ext>
              </a:extLst>
            </p:cNvPr>
            <p:cNvSpPr txBox="1">
              <a:spLocks/>
            </p:cNvSpPr>
            <p:nvPr/>
          </p:nvSpPr>
          <p:spPr>
            <a:xfrm>
              <a:off x="4037943" y="6616414"/>
              <a:ext cx="1068111" cy="372691"/>
            </a:xfrm>
            <a:prstGeom prst="rect">
              <a:avLst/>
            </a:prstGeom>
          </p:spPr>
          <p:txBody>
            <a:bodyPr vert="horz" lIns="91440" tIns="45720" rIns="91440" bIns="45720" numCol="1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i="1" dirty="0"/>
                <a:t>PM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29F2D16-81DE-495D-95A6-94091ECF49DC}"/>
              </a:ext>
            </a:extLst>
          </p:cNvPr>
          <p:cNvSpPr txBox="1"/>
          <p:nvPr/>
        </p:nvSpPr>
        <p:spPr>
          <a:xfrm>
            <a:off x="2250091" y="4287200"/>
            <a:ext cx="133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Assessments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AF1BC0-3BA3-445D-A2AF-8485FD8FA147}"/>
              </a:ext>
            </a:extLst>
          </p:cNvPr>
          <p:cNvSpPr txBox="1"/>
          <p:nvPr/>
        </p:nvSpPr>
        <p:spPr>
          <a:xfrm>
            <a:off x="4342046" y="4855797"/>
            <a:ext cx="133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Assessments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96D2C-E8C9-4005-9E99-67A47AB792CD}"/>
              </a:ext>
            </a:extLst>
          </p:cNvPr>
          <p:cNvSpPr txBox="1"/>
          <p:nvPr/>
        </p:nvSpPr>
        <p:spPr>
          <a:xfrm>
            <a:off x="2401174" y="5393589"/>
            <a:ext cx="133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Assessments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E99628-8B6E-4FB0-BB1B-8D3BEBBE2281}"/>
              </a:ext>
            </a:extLst>
          </p:cNvPr>
          <p:cNvSpPr txBox="1"/>
          <p:nvPr/>
        </p:nvSpPr>
        <p:spPr>
          <a:xfrm>
            <a:off x="4271228" y="6039253"/>
            <a:ext cx="133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42864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8BC2FF9-3E9C-4E6D-BBFA-5153E76DE171}"/>
              </a:ext>
            </a:extLst>
          </p:cNvPr>
          <p:cNvSpPr txBox="1">
            <a:spLocks/>
          </p:cNvSpPr>
          <p:nvPr/>
        </p:nvSpPr>
        <p:spPr>
          <a:xfrm>
            <a:off x="75306" y="1672978"/>
            <a:ext cx="8993386" cy="1342313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Process:</a:t>
            </a:r>
            <a:r>
              <a:rPr lang="en-US" sz="2400" dirty="0">
                <a:cs typeface="Times"/>
              </a:rPr>
              <a:t> Assessment Variability</a:t>
            </a:r>
          </a:p>
          <a:p>
            <a:pPr lvl="1"/>
            <a:r>
              <a:rPr lang="en-US" sz="2000" dirty="0">
                <a:cs typeface="Times"/>
              </a:rPr>
              <a:t>Projects may be on a fast track and engage a PM quickly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55A6-B5F8-4476-A275-ED6EF091CAED}"/>
              </a:ext>
            </a:extLst>
          </p:cNvPr>
          <p:cNvSpPr/>
          <p:nvPr/>
        </p:nvSpPr>
        <p:spPr>
          <a:xfrm>
            <a:off x="398003" y="3255162"/>
            <a:ext cx="1795454" cy="355208"/>
          </a:xfrm>
          <a:prstGeom prst="rect">
            <a:avLst/>
          </a:prstGeom>
          <a:gradFill>
            <a:gsLst>
              <a:gs pos="1000">
                <a:srgbClr val="FFC000"/>
              </a:gs>
              <a:gs pos="15000">
                <a:srgbClr val="FFC000"/>
              </a:gs>
              <a:gs pos="83000">
                <a:srgbClr val="FFC000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316A17-D66D-424E-8A7E-380886865DC8}"/>
              </a:ext>
            </a:extLst>
          </p:cNvPr>
          <p:cNvSpPr/>
          <p:nvPr/>
        </p:nvSpPr>
        <p:spPr>
          <a:xfrm>
            <a:off x="2193457" y="3255162"/>
            <a:ext cx="3398821" cy="355208"/>
          </a:xfrm>
          <a:prstGeom prst="rect">
            <a:avLst/>
          </a:prstGeom>
          <a:gradFill>
            <a:gsLst>
              <a:gs pos="1000">
                <a:srgbClr val="00B0F0"/>
              </a:gs>
              <a:gs pos="15000">
                <a:srgbClr val="00B0F0"/>
              </a:gs>
              <a:gs pos="70000">
                <a:srgbClr val="00B0F0"/>
              </a:gs>
              <a:gs pos="86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70C07-8346-4327-BF7A-9C5EAAF2E36A}"/>
              </a:ext>
            </a:extLst>
          </p:cNvPr>
          <p:cNvSpPr/>
          <p:nvPr/>
        </p:nvSpPr>
        <p:spPr>
          <a:xfrm>
            <a:off x="6971850" y="3255162"/>
            <a:ext cx="1929905" cy="355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E0565-DA24-4017-9D2F-BEC724A6DCAE}"/>
              </a:ext>
            </a:extLst>
          </p:cNvPr>
          <p:cNvSpPr/>
          <p:nvPr/>
        </p:nvSpPr>
        <p:spPr>
          <a:xfrm>
            <a:off x="5569283" y="3255162"/>
            <a:ext cx="1402567" cy="355208"/>
          </a:xfrm>
          <a:prstGeom prst="rect">
            <a:avLst/>
          </a:prstGeom>
          <a:gradFill>
            <a:gsLst>
              <a:gs pos="1000">
                <a:srgbClr val="00B050"/>
              </a:gs>
              <a:gs pos="15000">
                <a:srgbClr val="00B050"/>
              </a:gs>
              <a:gs pos="70000">
                <a:srgbClr val="00B050"/>
              </a:gs>
              <a:gs pos="86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8BD68-4336-4C14-9FDD-59290A195186}"/>
              </a:ext>
            </a:extLst>
          </p:cNvPr>
          <p:cNvSpPr txBox="1">
            <a:spLocks/>
          </p:cNvSpPr>
          <p:nvPr/>
        </p:nvSpPr>
        <p:spPr>
          <a:xfrm>
            <a:off x="-1135746" y="359458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 dirty="0">
                <a:cs typeface="Times"/>
              </a:rPr>
              <a:t>Co</a:t>
            </a:r>
            <a:r>
              <a:rPr lang="en-US" i="1" dirty="0">
                <a:cs typeface="Times"/>
              </a:rPr>
              <a:t>mparison of “As-Is” vs “Ideal”</a:t>
            </a:r>
          </a:p>
          <a:p>
            <a:pPr marL="0" indent="0" algn="ctr">
              <a:buNone/>
            </a:pPr>
            <a:r>
              <a:rPr lang="en-US" sz="2800" i="1" dirty="0">
                <a:cs typeface="Times"/>
              </a:rPr>
              <a:t>“One size does not fit all”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44443EC4-5DC5-47E3-9948-5654D63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" y="3788207"/>
            <a:ext cx="8705461" cy="29622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374F46-759B-48A7-BC9D-8E1BA261D3E0}"/>
              </a:ext>
            </a:extLst>
          </p:cNvPr>
          <p:cNvSpPr txBox="1"/>
          <p:nvPr/>
        </p:nvSpPr>
        <p:spPr>
          <a:xfrm>
            <a:off x="674744" y="3279110"/>
            <a:ext cx="120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90D6A9-E086-4A7C-8577-E98BF035E307}"/>
              </a:ext>
            </a:extLst>
          </p:cNvPr>
          <p:cNvSpPr txBox="1"/>
          <p:nvPr/>
        </p:nvSpPr>
        <p:spPr>
          <a:xfrm>
            <a:off x="2294605" y="3272861"/>
            <a:ext cx="3354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Assessments</a:t>
            </a:r>
            <a:r>
              <a:rPr lang="en-US" sz="1100" dirty="0"/>
              <a:t>: (Development, Support, Prioritization)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9B3B0B-677F-423B-AAD2-3445D57F85C6}"/>
              </a:ext>
            </a:extLst>
          </p:cNvPr>
          <p:cNvSpPr txBox="1"/>
          <p:nvPr/>
        </p:nvSpPr>
        <p:spPr>
          <a:xfrm>
            <a:off x="5637139" y="3272861"/>
            <a:ext cx="127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Project Launch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0B71D7-6CC0-44DC-9846-B9E275AD3781}"/>
              </a:ext>
            </a:extLst>
          </p:cNvPr>
          <p:cNvSpPr txBox="1"/>
          <p:nvPr/>
        </p:nvSpPr>
        <p:spPr>
          <a:xfrm>
            <a:off x="7061514" y="3287686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 Pre-Design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B0F12-5038-49DE-9FBF-93B9F3DA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964" y="6331857"/>
            <a:ext cx="2133600" cy="365125"/>
          </a:xfrm>
        </p:spPr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C61B4B0-78C3-4F0F-BEFC-CB8A44302B2F}"/>
              </a:ext>
            </a:extLst>
          </p:cNvPr>
          <p:cNvGraphicFramePr/>
          <p:nvPr/>
        </p:nvGraphicFramePr>
        <p:xfrm>
          <a:off x="6972398" y="172692"/>
          <a:ext cx="2354481" cy="19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A615DE-F78F-42B2-9815-C3BCB0DAD2BC}"/>
              </a:ext>
            </a:extLst>
          </p:cNvPr>
          <p:cNvSpPr/>
          <p:nvPr/>
        </p:nvSpPr>
        <p:spPr>
          <a:xfrm>
            <a:off x="2111751" y="3925112"/>
            <a:ext cx="4738772" cy="2759163"/>
          </a:xfrm>
          <a:prstGeom prst="rect">
            <a:avLst/>
          </a:prstGeom>
          <a:gradFill>
            <a:gsLst>
              <a:gs pos="0">
                <a:srgbClr val="FFC000">
                  <a:alpha val="75000"/>
                </a:srgbClr>
              </a:gs>
              <a:gs pos="33000">
                <a:srgbClr val="00B0F0">
                  <a:alpha val="75000"/>
                </a:srgbClr>
              </a:gs>
              <a:gs pos="64000">
                <a:srgbClr val="00B050">
                  <a:alpha val="75000"/>
                </a:srgbClr>
              </a:gs>
              <a:gs pos="100000">
                <a:srgbClr val="00B050">
                  <a:alpha val="75000"/>
                </a:srgbClr>
              </a:gs>
            </a:gsLst>
            <a:lin ang="0" scaled="0"/>
          </a:gra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1F366-F2AE-43C1-BAB4-A5EA4BF0C20F}"/>
              </a:ext>
            </a:extLst>
          </p:cNvPr>
          <p:cNvSpPr/>
          <p:nvPr/>
        </p:nvSpPr>
        <p:spPr>
          <a:xfrm>
            <a:off x="2193457" y="4322090"/>
            <a:ext cx="1514839" cy="3270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6020D-3721-4EFE-9C30-46162C646A68}"/>
              </a:ext>
            </a:extLst>
          </p:cNvPr>
          <p:cNvSpPr/>
          <p:nvPr/>
        </p:nvSpPr>
        <p:spPr>
          <a:xfrm>
            <a:off x="2405486" y="4801253"/>
            <a:ext cx="2605619" cy="44171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20132F-56A9-4470-93D5-DC3113D6BB2C}"/>
              </a:ext>
            </a:extLst>
          </p:cNvPr>
          <p:cNvSpPr/>
          <p:nvPr/>
        </p:nvSpPr>
        <p:spPr>
          <a:xfrm>
            <a:off x="2311838" y="5426647"/>
            <a:ext cx="1928838" cy="3270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CA8FD-E945-48FB-9C43-6734E78DA2B1}"/>
              </a:ext>
            </a:extLst>
          </p:cNvPr>
          <p:cNvSpPr/>
          <p:nvPr/>
        </p:nvSpPr>
        <p:spPr>
          <a:xfrm>
            <a:off x="4715757" y="6095770"/>
            <a:ext cx="1928838" cy="3270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2042D0-6E81-41C9-B9D0-36BF33BB624E}"/>
              </a:ext>
            </a:extLst>
          </p:cNvPr>
          <p:cNvCxnSpPr/>
          <p:nvPr/>
        </p:nvCxnSpPr>
        <p:spPr>
          <a:xfrm>
            <a:off x="3370522" y="3704282"/>
            <a:ext cx="0" cy="322989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6411E4-514D-4E94-B67D-C658F22F0DBA}"/>
              </a:ext>
            </a:extLst>
          </p:cNvPr>
          <p:cNvGrpSpPr/>
          <p:nvPr/>
        </p:nvGrpSpPr>
        <p:grpSpPr>
          <a:xfrm>
            <a:off x="2107077" y="6629799"/>
            <a:ext cx="2133599" cy="388305"/>
            <a:chOff x="3408689" y="6610394"/>
            <a:chExt cx="1747535" cy="388305"/>
          </a:xfrm>
        </p:grpSpPr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18BE5374-5A92-4B0A-9F6F-65E3B5FEF2F3}"/>
                </a:ext>
              </a:extLst>
            </p:cNvPr>
            <p:cNvSpPr txBox="1">
              <a:spLocks/>
            </p:cNvSpPr>
            <p:nvPr/>
          </p:nvSpPr>
          <p:spPr>
            <a:xfrm>
              <a:off x="3408689" y="6610394"/>
              <a:ext cx="1068111" cy="372691"/>
            </a:xfrm>
            <a:prstGeom prst="rect">
              <a:avLst/>
            </a:prstGeom>
          </p:spPr>
          <p:txBody>
            <a:bodyPr vert="horz" lIns="91440" tIns="45720" rIns="91440" bIns="45720" numCol="1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i="1" dirty="0"/>
                <a:t>Project Advocate</a:t>
              </a:r>
            </a:p>
          </p:txBody>
        </p:sp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C8DF39F8-258F-4EA1-B2AE-C866FFAAF0E3}"/>
                </a:ext>
              </a:extLst>
            </p:cNvPr>
            <p:cNvSpPr txBox="1">
              <a:spLocks/>
            </p:cNvSpPr>
            <p:nvPr/>
          </p:nvSpPr>
          <p:spPr>
            <a:xfrm>
              <a:off x="4088113" y="6626008"/>
              <a:ext cx="1068111" cy="372691"/>
            </a:xfrm>
            <a:prstGeom prst="rect">
              <a:avLst/>
            </a:prstGeom>
          </p:spPr>
          <p:txBody>
            <a:bodyPr vert="horz" lIns="91440" tIns="45720" rIns="91440" bIns="45720" numCol="1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i="1" dirty="0"/>
                <a:t>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2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9955A6-B5F8-4476-A275-ED6EF091CAED}"/>
              </a:ext>
            </a:extLst>
          </p:cNvPr>
          <p:cNvSpPr/>
          <p:nvPr/>
        </p:nvSpPr>
        <p:spPr>
          <a:xfrm>
            <a:off x="398003" y="3255162"/>
            <a:ext cx="1795454" cy="355208"/>
          </a:xfrm>
          <a:prstGeom prst="rect">
            <a:avLst/>
          </a:prstGeom>
          <a:gradFill>
            <a:gsLst>
              <a:gs pos="1000">
                <a:srgbClr val="FFC000"/>
              </a:gs>
              <a:gs pos="15000">
                <a:srgbClr val="FFC000"/>
              </a:gs>
              <a:gs pos="83000">
                <a:srgbClr val="FFC000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316A17-D66D-424E-8A7E-380886865DC8}"/>
              </a:ext>
            </a:extLst>
          </p:cNvPr>
          <p:cNvSpPr/>
          <p:nvPr/>
        </p:nvSpPr>
        <p:spPr>
          <a:xfrm>
            <a:off x="2193457" y="3255162"/>
            <a:ext cx="3398821" cy="355208"/>
          </a:xfrm>
          <a:prstGeom prst="rect">
            <a:avLst/>
          </a:prstGeom>
          <a:gradFill>
            <a:gsLst>
              <a:gs pos="1000">
                <a:srgbClr val="00B0F0"/>
              </a:gs>
              <a:gs pos="15000">
                <a:srgbClr val="00B0F0"/>
              </a:gs>
              <a:gs pos="70000">
                <a:srgbClr val="00B0F0"/>
              </a:gs>
              <a:gs pos="86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70C07-8346-4327-BF7A-9C5EAAF2E36A}"/>
              </a:ext>
            </a:extLst>
          </p:cNvPr>
          <p:cNvSpPr/>
          <p:nvPr/>
        </p:nvSpPr>
        <p:spPr>
          <a:xfrm>
            <a:off x="6971850" y="3255162"/>
            <a:ext cx="1929905" cy="355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E0565-DA24-4017-9D2F-BEC724A6DCAE}"/>
              </a:ext>
            </a:extLst>
          </p:cNvPr>
          <p:cNvSpPr/>
          <p:nvPr/>
        </p:nvSpPr>
        <p:spPr>
          <a:xfrm>
            <a:off x="5569283" y="3255162"/>
            <a:ext cx="1402567" cy="355208"/>
          </a:xfrm>
          <a:prstGeom prst="rect">
            <a:avLst/>
          </a:prstGeom>
          <a:gradFill>
            <a:gsLst>
              <a:gs pos="1000">
                <a:srgbClr val="00B050"/>
              </a:gs>
              <a:gs pos="15000">
                <a:srgbClr val="00B050"/>
              </a:gs>
              <a:gs pos="70000">
                <a:srgbClr val="00B050"/>
              </a:gs>
              <a:gs pos="86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44443EC4-5DC5-47E3-9948-5654D63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" y="3788207"/>
            <a:ext cx="8705461" cy="29622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374F46-759B-48A7-BC9D-8E1BA261D3E0}"/>
              </a:ext>
            </a:extLst>
          </p:cNvPr>
          <p:cNvSpPr txBox="1"/>
          <p:nvPr/>
        </p:nvSpPr>
        <p:spPr>
          <a:xfrm>
            <a:off x="674744" y="3279110"/>
            <a:ext cx="120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90D6A9-E086-4A7C-8577-E98BF035E307}"/>
              </a:ext>
            </a:extLst>
          </p:cNvPr>
          <p:cNvSpPr txBox="1"/>
          <p:nvPr/>
        </p:nvSpPr>
        <p:spPr>
          <a:xfrm>
            <a:off x="2294605" y="3272861"/>
            <a:ext cx="3354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Assessments</a:t>
            </a:r>
            <a:r>
              <a:rPr lang="en-US" sz="1100" dirty="0"/>
              <a:t>: (Development, Support, Prioritization)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9B3B0B-677F-423B-AAD2-3445D57F85C6}"/>
              </a:ext>
            </a:extLst>
          </p:cNvPr>
          <p:cNvSpPr txBox="1"/>
          <p:nvPr/>
        </p:nvSpPr>
        <p:spPr>
          <a:xfrm>
            <a:off x="5637139" y="3272861"/>
            <a:ext cx="127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Project Launch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0B71D7-6CC0-44DC-9846-B9E275AD3781}"/>
              </a:ext>
            </a:extLst>
          </p:cNvPr>
          <p:cNvSpPr txBox="1"/>
          <p:nvPr/>
        </p:nvSpPr>
        <p:spPr>
          <a:xfrm>
            <a:off x="7061514" y="3287686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 Pre-Design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B0F12-5038-49DE-9FBF-93B9F3DA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964" y="6331857"/>
            <a:ext cx="2133600" cy="365125"/>
          </a:xfrm>
        </p:spPr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C61B4B0-78C3-4F0F-BEFC-CB8A44302B2F}"/>
              </a:ext>
            </a:extLst>
          </p:cNvPr>
          <p:cNvGraphicFramePr/>
          <p:nvPr/>
        </p:nvGraphicFramePr>
        <p:xfrm>
          <a:off x="6972398" y="172692"/>
          <a:ext cx="2354481" cy="19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A615DE-F78F-42B2-9815-C3BCB0DAD2BC}"/>
              </a:ext>
            </a:extLst>
          </p:cNvPr>
          <p:cNvSpPr/>
          <p:nvPr/>
        </p:nvSpPr>
        <p:spPr>
          <a:xfrm>
            <a:off x="2111751" y="3925112"/>
            <a:ext cx="4738772" cy="2759163"/>
          </a:xfrm>
          <a:prstGeom prst="rect">
            <a:avLst/>
          </a:prstGeom>
          <a:gradFill>
            <a:gsLst>
              <a:gs pos="0">
                <a:srgbClr val="FFC000">
                  <a:alpha val="75000"/>
                </a:srgbClr>
              </a:gs>
              <a:gs pos="82242">
                <a:srgbClr val="00B050"/>
              </a:gs>
              <a:gs pos="15000">
                <a:srgbClr val="00B0F0"/>
              </a:gs>
              <a:gs pos="74000">
                <a:srgbClr val="00B0F0">
                  <a:alpha val="75000"/>
                </a:srgbClr>
              </a:gs>
              <a:gs pos="100000">
                <a:srgbClr val="00B050">
                  <a:alpha val="75000"/>
                </a:srgbClr>
              </a:gs>
            </a:gsLst>
            <a:lin ang="0" scaled="0"/>
          </a:gra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1F366-F2AE-43C1-BAB4-A5EA4BF0C20F}"/>
              </a:ext>
            </a:extLst>
          </p:cNvPr>
          <p:cNvSpPr/>
          <p:nvPr/>
        </p:nvSpPr>
        <p:spPr>
          <a:xfrm>
            <a:off x="2193457" y="4322090"/>
            <a:ext cx="1514839" cy="3270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6020D-3721-4EFE-9C30-46162C646A68}"/>
              </a:ext>
            </a:extLst>
          </p:cNvPr>
          <p:cNvSpPr/>
          <p:nvPr/>
        </p:nvSpPr>
        <p:spPr>
          <a:xfrm>
            <a:off x="2405486" y="4801253"/>
            <a:ext cx="2605619" cy="44171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20132F-56A9-4470-93D5-DC3113D6BB2C}"/>
              </a:ext>
            </a:extLst>
          </p:cNvPr>
          <p:cNvSpPr/>
          <p:nvPr/>
        </p:nvSpPr>
        <p:spPr>
          <a:xfrm>
            <a:off x="3391205" y="5473105"/>
            <a:ext cx="1928838" cy="3270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CA8FD-E945-48FB-9C43-6734E78DA2B1}"/>
              </a:ext>
            </a:extLst>
          </p:cNvPr>
          <p:cNvSpPr/>
          <p:nvPr/>
        </p:nvSpPr>
        <p:spPr>
          <a:xfrm>
            <a:off x="4715757" y="6095770"/>
            <a:ext cx="1928838" cy="32701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2042D0-6E81-41C9-B9D0-36BF33BB624E}"/>
              </a:ext>
            </a:extLst>
          </p:cNvPr>
          <p:cNvCxnSpPr/>
          <p:nvPr/>
        </p:nvCxnSpPr>
        <p:spPr>
          <a:xfrm>
            <a:off x="6157967" y="3628103"/>
            <a:ext cx="0" cy="322989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89F609-EC26-4C01-874B-455F738520FC}"/>
              </a:ext>
            </a:extLst>
          </p:cNvPr>
          <p:cNvGrpSpPr/>
          <p:nvPr/>
        </p:nvGrpSpPr>
        <p:grpSpPr>
          <a:xfrm>
            <a:off x="4650376" y="6633562"/>
            <a:ext cx="2554521" cy="300096"/>
            <a:chOff x="3332125" y="6576170"/>
            <a:chExt cx="1881326" cy="380917"/>
          </a:xfrm>
        </p:grpSpPr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38DD63B7-6B0B-462D-A190-85A68FF9D89A}"/>
                </a:ext>
              </a:extLst>
            </p:cNvPr>
            <p:cNvSpPr txBox="1">
              <a:spLocks/>
            </p:cNvSpPr>
            <p:nvPr/>
          </p:nvSpPr>
          <p:spPr>
            <a:xfrm>
              <a:off x="3332125" y="6576170"/>
              <a:ext cx="1068111" cy="372691"/>
            </a:xfrm>
            <a:prstGeom prst="rect">
              <a:avLst/>
            </a:prstGeom>
          </p:spPr>
          <p:txBody>
            <a:bodyPr vert="horz" lIns="91440" tIns="45720" rIns="91440" bIns="45720" numCol="1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i="1" dirty="0"/>
                <a:t>Project Advocate</a:t>
              </a: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1CE0A51C-DBF5-41FD-9C81-836B889F413D}"/>
                </a:ext>
              </a:extLst>
            </p:cNvPr>
            <p:cNvSpPr txBox="1">
              <a:spLocks/>
            </p:cNvSpPr>
            <p:nvPr/>
          </p:nvSpPr>
          <p:spPr>
            <a:xfrm>
              <a:off x="4145340" y="6584396"/>
              <a:ext cx="1068111" cy="372691"/>
            </a:xfrm>
            <a:prstGeom prst="rect">
              <a:avLst/>
            </a:prstGeom>
          </p:spPr>
          <p:txBody>
            <a:bodyPr vert="horz" lIns="91440" tIns="45720" rIns="91440" bIns="45720" numCol="1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i="1" dirty="0"/>
                <a:t>PM</a:t>
              </a:r>
            </a:p>
          </p:txBody>
        </p:sp>
      </p:grp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D847FD6-F0EB-4926-A3DD-5B9B0C6C10EB}"/>
              </a:ext>
            </a:extLst>
          </p:cNvPr>
          <p:cNvSpPr txBox="1">
            <a:spLocks/>
          </p:cNvSpPr>
          <p:nvPr/>
        </p:nvSpPr>
        <p:spPr>
          <a:xfrm>
            <a:off x="75306" y="1672978"/>
            <a:ext cx="8993386" cy="1342313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Times"/>
              </a:rPr>
              <a:t>Process:</a:t>
            </a:r>
            <a:r>
              <a:rPr lang="en-US" sz="2400" dirty="0">
                <a:cs typeface="Times"/>
              </a:rPr>
              <a:t> Assessment Variability</a:t>
            </a:r>
          </a:p>
          <a:p>
            <a:pPr lvl="1"/>
            <a:r>
              <a:rPr lang="en-US" sz="2000" dirty="0">
                <a:cs typeface="Times"/>
              </a:rPr>
              <a:t>Projects may not need a PM during the assessment phase and are managed by List owner until a Design PAR or Contract is needed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C716D450-4C7D-43FA-ABA8-3F6F8BC00CFC}"/>
              </a:ext>
            </a:extLst>
          </p:cNvPr>
          <p:cNvSpPr txBox="1">
            <a:spLocks/>
          </p:cNvSpPr>
          <p:nvPr/>
        </p:nvSpPr>
        <p:spPr>
          <a:xfrm>
            <a:off x="-1135746" y="359458"/>
            <a:ext cx="10817678" cy="147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800" i="1" dirty="0">
                <a:cs typeface="Times"/>
              </a:rPr>
              <a:t>Co</a:t>
            </a:r>
            <a:r>
              <a:rPr lang="en-US" i="1" dirty="0">
                <a:cs typeface="Times"/>
              </a:rPr>
              <a:t>mparison of “As-Is” vs “Ideal”</a:t>
            </a:r>
          </a:p>
          <a:p>
            <a:pPr marL="0" indent="0" algn="ctr">
              <a:buNone/>
            </a:pPr>
            <a:r>
              <a:rPr lang="en-US" sz="2800" i="1" dirty="0">
                <a:cs typeface="Times"/>
              </a:rPr>
              <a:t>“One size does not fit all”</a:t>
            </a:r>
          </a:p>
        </p:txBody>
      </p:sp>
    </p:spTree>
    <p:extLst>
      <p:ext uri="{BB962C8B-B14F-4D97-AF65-F5344CB8AC3E}">
        <p14:creationId xmlns:p14="http://schemas.microsoft.com/office/powerpoint/2010/main" val="2437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18B5A-1453-4479-B657-DC094233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65E4D-33F9-4EB0-B179-75EA4DB29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0271"/>
            <a:ext cx="9144000" cy="609600"/>
          </a:xfrm>
        </p:spPr>
        <p:txBody>
          <a:bodyPr/>
          <a:lstStyle/>
          <a:p>
            <a:r>
              <a:rPr lang="en-US" dirty="0"/>
              <a:t>Planning Module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B56342-AF4B-413F-9553-95A6F3FE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8027"/>
            <a:ext cx="9144000" cy="609600"/>
          </a:xfrm>
        </p:spPr>
        <p:txBody>
          <a:bodyPr/>
          <a:lstStyle/>
          <a:p>
            <a:r>
              <a:rPr lang="en-US" dirty="0"/>
              <a:t>eBuilder Tool</a:t>
            </a:r>
          </a:p>
        </p:txBody>
      </p:sp>
    </p:spTree>
    <p:extLst>
      <p:ext uri="{BB962C8B-B14F-4D97-AF65-F5344CB8AC3E}">
        <p14:creationId xmlns:p14="http://schemas.microsoft.com/office/powerpoint/2010/main" val="10323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87EC398D5524DA23E0CB35BB1F19F" ma:contentTypeVersion="4" ma:contentTypeDescription="Create a new document." ma:contentTypeScope="" ma:versionID="7ccf151b0c19d90b8228f2606ee05965">
  <xsd:schema xmlns:xsd="http://www.w3.org/2001/XMLSchema" xmlns:xs="http://www.w3.org/2001/XMLSchema" xmlns:p="http://schemas.microsoft.com/office/2006/metadata/properties" xmlns:ns2="03c8dcef-e9f1-4225-9ad0-bbb3f76b97bd" targetNamespace="http://schemas.microsoft.com/office/2006/metadata/properties" ma:root="true" ma:fieldsID="f1faf12d41fed23500af6b3a1ca4806c" ns2:_="">
    <xsd:import namespace="03c8dcef-e9f1-4225-9ad0-bbb3f76b9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8dcef-e9f1-4225-9ad0-bbb3f76b9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461BCB-5D66-464A-8B79-E161C6CFB740}">
  <ds:schemaRefs>
    <ds:schemaRef ds:uri="03c8dcef-e9f1-4225-9ad0-bbb3f76b97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39FCF3-E902-46E2-B067-1315E8CBD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03c8dcef-e9f1-4225-9ad0-bbb3f76b97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995</Words>
  <Application>Microsoft Office PowerPoint</Application>
  <PresentationFormat>On-screen Show (4:3)</PresentationFormat>
  <Paragraphs>196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Times</vt:lpstr>
      <vt:lpstr>Wingdings</vt:lpstr>
      <vt:lpstr>Office Theme</vt:lpstr>
      <vt:lpstr>S.M.A.R.T Goal: Strengthening the Early Stages of the Project Life Cycle e-Builder Planning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eBuilder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59</cp:revision>
  <dcterms:created xsi:type="dcterms:W3CDTF">2014-05-07T13:58:10Z</dcterms:created>
  <dcterms:modified xsi:type="dcterms:W3CDTF">2021-08-31T12:14:32Z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0x01010043287EC398D5524DA23E0CB35BB1F19F</vt:lpwstr>
  </property>
</Properties>
</file>