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9" r:id="rId2"/>
    <p:sldId id="285" r:id="rId3"/>
    <p:sldId id="268" r:id="rId4"/>
    <p:sldId id="267" r:id="rId5"/>
    <p:sldId id="281" r:id="rId6"/>
    <p:sldId id="283" r:id="rId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yne A. Davenport" initials="WAD" lastIdx="1" clrIdx="0">
    <p:extLst>
      <p:ext uri="{19B8F6BF-5375-455C-9EA6-DF929625EA0E}">
        <p15:presenceInfo xmlns:p15="http://schemas.microsoft.com/office/powerpoint/2012/main" userId="S::wad2@cornell.edu::31fedcc0-9a51-44dc-a041-a2932de178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31596-7CF0-478B-B235-A79034CA8308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A480B-5D76-4F87-B637-127FA601D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5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B1E3-04BA-495A-9835-D76262BE1061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DEB-1487-449B-BC01-E8B79BEA1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0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8A6-9507-491A-9524-373ADF5134A8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DEB-1487-449B-BC01-E8B79BEA1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5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850F-4544-4851-A6FD-1CDF3410F765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DEB-1487-449B-BC01-E8B79BEA1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9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9A0B-9580-4164-89BB-A74C8E2AED00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DEB-1487-449B-BC01-E8B79BEA1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92F1-EF37-4936-95BD-40DBA20CA8B3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DEB-1487-449B-BC01-E8B79BEA1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6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871-14D2-41EB-9080-0A201DCCAB8F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DEB-1487-449B-BC01-E8B79BEA1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4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D7D-AA4E-4E6F-8E2C-7F7D619EEF6E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DEB-1487-449B-BC01-E8B79BEA1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4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20C4-5D6D-4074-A786-8DE23C71BAF7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DEB-1487-449B-BC01-E8B79BEA1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6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D95E-E907-4AFB-A5BD-D680A17B75C7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DEB-1487-449B-BC01-E8B79BEA1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5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B485-A207-4017-85E7-B5B77A3E3B1E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DEB-1487-449B-BC01-E8B79BEA1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3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AFAB-4CBD-4CE4-862A-C15769284B0F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DEB-1487-449B-BC01-E8B79BEA1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48482-0616-4A50-B72B-AB6003906D0E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0DEB-1487-449B-BC01-E8B79BEA1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3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176859"/>
            <a:ext cx="10515600" cy="476230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PMPD</a:t>
            </a:r>
            <a:br>
              <a:rPr lang="en-US" sz="5400" b="1" dirty="0"/>
            </a:br>
            <a:r>
              <a:rPr lang="en-US" b="1" dirty="0"/>
              <a:t>August 24, 2021</a:t>
            </a:r>
            <a:br>
              <a:rPr lang="en-US" b="1" dirty="0"/>
            </a:br>
            <a:r>
              <a:rPr lang="en-US" b="1" dirty="0"/>
              <a:t>Building Relationships, Partnering &amp; Trust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5394960"/>
            <a:ext cx="10515600" cy="89043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6" name="Picture 5" descr="Vet ppt slid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66"/>
            <a:ext cx="12192000" cy="11625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7/23/21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DEB-1487-449B-BC01-E8B79BEA1BF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9193E-6AE0-415B-8A2E-540E1F27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17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C892D-06FD-4BEF-92B9-16B1B2D2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DEB-1487-449B-BC01-E8B79BEA1BFA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Vet ppt slide2.png">
            <a:extLst>
              <a:ext uri="{FF2B5EF4-FFF2-40B4-BE49-F238E27FC236}">
                <a16:creationId xmlns:a16="http://schemas.microsoft.com/office/drawing/2014/main" id="{BB8373EA-CA87-426E-B0C7-C1E0A30A8F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66"/>
            <a:ext cx="12192000" cy="116259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59F09D9-CED8-4B9F-9FE2-F47B564F1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rgbClr val="00000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100% Management</a:t>
            </a:r>
            <a:endParaRPr lang="en-US" sz="1800" dirty="0">
              <a:effectLst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Think</a:t>
            </a:r>
            <a:endParaRPr lang="en-US" sz="1800" dirty="0">
              <a:effectLst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Proactivity</a:t>
            </a:r>
            <a:endParaRPr lang="en-US" sz="1800" dirty="0">
              <a:effectLst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Plan</a:t>
            </a:r>
            <a:endParaRPr lang="en-US" sz="1800" dirty="0">
              <a:effectLst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Ownership</a:t>
            </a:r>
            <a:endParaRPr lang="en-US" sz="1800" dirty="0">
              <a:effectLst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Organization</a:t>
            </a:r>
            <a:endParaRPr lang="en-US" sz="1800" dirty="0">
              <a:effectLst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Communication</a:t>
            </a:r>
            <a:endParaRPr lang="en-US" sz="1800" dirty="0">
              <a:effectLst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Care</a:t>
            </a:r>
            <a:endParaRPr lang="en-US" sz="1800" dirty="0">
              <a:effectLst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Accountability</a:t>
            </a:r>
            <a:endParaRPr lang="en-US" sz="1800" dirty="0">
              <a:effectLst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Be Positive</a:t>
            </a:r>
            <a:endParaRPr lang="en-US" sz="1800" dirty="0">
              <a:effectLst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Finishing 100%</a:t>
            </a:r>
            <a:endParaRPr lang="en-US" sz="1800" dirty="0">
              <a:effectLst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Perception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933A9E-D7AA-49A7-A0FB-EDBF00E36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076" y="1971675"/>
            <a:ext cx="5391150" cy="38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9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7298ADD-2896-4448-B331-1D1D90E21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938" y="-1210740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B0C6298-1643-4DD6-9EA3-93A379526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71601"/>
            <a:ext cx="9829800" cy="4984750"/>
          </a:xfrm>
        </p:spPr>
        <p:txBody>
          <a:bodyPr>
            <a:normAutofit/>
          </a:bodyPr>
          <a:lstStyle/>
          <a:p>
            <a:pPr algn="l"/>
            <a:r>
              <a:rPr lang="en-US" sz="2000" b="1" u="sng" dirty="0"/>
              <a:t>In the Unit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It starts with communication!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Gather information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Understand their need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Understand the priority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Be their voice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Know your facilities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Be responsive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Be a resource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Set expectations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Honesty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Be transparent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639B74-5FC6-4B09-94F5-BB888ED5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DEB-1487-449B-BC01-E8B79BEA1BFA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 descr="Vet ppt slide2.png">
            <a:extLst>
              <a:ext uri="{FF2B5EF4-FFF2-40B4-BE49-F238E27FC236}">
                <a16:creationId xmlns:a16="http://schemas.microsoft.com/office/drawing/2014/main" id="{B0133C0A-5B11-45B9-BA0C-A5400E30CC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67"/>
            <a:ext cx="12192000" cy="1162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953830-8F61-40E7-A6E3-E311A307E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207" y="1471088"/>
            <a:ext cx="6523285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7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7298ADD-2896-4448-B331-1D1D90E21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938" y="-1210740"/>
            <a:ext cx="9144000" cy="2387600"/>
          </a:xfrm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B0C6298-1643-4DD6-9EA3-93A379526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214" y="1770077"/>
            <a:ext cx="9856186" cy="4356403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b="1" u="sng" dirty="0"/>
              <a:t>Within Facility Services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It starts with communication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Be prepared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Understand the process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If you don’t know ask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Work together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Be sure they understand why it’s a priority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Come with options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Prepare a plan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Be responsive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Honesty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Don’t blame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639B74-5FC6-4B09-94F5-BB888ED5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DEB-1487-449B-BC01-E8B79BEA1BFA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 descr="Vet ppt slide2.png">
            <a:extLst>
              <a:ext uri="{FF2B5EF4-FFF2-40B4-BE49-F238E27FC236}">
                <a16:creationId xmlns:a16="http://schemas.microsoft.com/office/drawing/2014/main" id="{B0133C0A-5B11-45B9-BA0C-A5400E30CC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66"/>
            <a:ext cx="12192000" cy="1162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EA539-6B12-42F8-BC3A-DD1A0352B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307" y="1676399"/>
            <a:ext cx="5934568" cy="4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5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7298ADD-2896-4448-B331-1D1D90E21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938" y="-1210740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B0C6298-1643-4DD6-9EA3-93A379526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214" y="1770077"/>
            <a:ext cx="8555706" cy="4080307"/>
          </a:xfrm>
        </p:spPr>
        <p:txBody>
          <a:bodyPr>
            <a:normAutofit/>
          </a:bodyPr>
          <a:lstStyle/>
          <a:p>
            <a:pPr algn="l"/>
            <a:r>
              <a:rPr lang="en-US" sz="2000" b="1" u="sng" dirty="0"/>
              <a:t>External Resources - Contractors, A&amp;E</a:t>
            </a:r>
            <a:endParaRPr lang="en-US" sz="2400" b="1" u="sng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It starts with communication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Be prepared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Be responsive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Set clear expectation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Know the process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Know your facilities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Be a resource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Be fair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Honesty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639B74-5FC6-4B09-94F5-BB888ED5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DEB-1487-449B-BC01-E8B79BEA1BFA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 descr="Vet ppt slide2.png">
            <a:extLst>
              <a:ext uri="{FF2B5EF4-FFF2-40B4-BE49-F238E27FC236}">
                <a16:creationId xmlns:a16="http://schemas.microsoft.com/office/drawing/2014/main" id="{B0133C0A-5B11-45B9-BA0C-A5400E30CC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66"/>
            <a:ext cx="12192000" cy="1162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3FBF5D-8251-4E5C-AA73-217946074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76212"/>
            <a:ext cx="5144494" cy="42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8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7298ADD-2896-4448-B331-1D1D90E21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938" y="-1210740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B0C6298-1643-4DD6-9EA3-93A379526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214" y="1770077"/>
            <a:ext cx="6312023" cy="408030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Share your examples &amp; 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639B74-5FC6-4B09-94F5-BB888ED5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0DEB-1487-449B-BC01-E8B79BEA1BFA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 descr="Vet ppt slide2.png">
            <a:extLst>
              <a:ext uri="{FF2B5EF4-FFF2-40B4-BE49-F238E27FC236}">
                <a16:creationId xmlns:a16="http://schemas.microsoft.com/office/drawing/2014/main" id="{B0133C0A-5B11-45B9-BA0C-A5400E30CC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66"/>
            <a:ext cx="12192000" cy="1162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9EB343-E6DB-4F53-9ED6-9A6E48391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237" y="1668824"/>
            <a:ext cx="3337849" cy="42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54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5975</TotalTime>
  <Words>145</Words>
  <Application>Microsoft Office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Office Theme</vt:lpstr>
      <vt:lpstr>PMPD August 24, 2021 Building Relationships, Partnering &amp; Trust </vt:lpstr>
      <vt:lpstr>PowerPoint Presentation</vt:lpstr>
      <vt:lpstr>PowerPoint Presentation</vt:lpstr>
      <vt:lpstr>*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CUHA Space Planning</dc:title>
  <dc:creator>Wayne A. Davenport</dc:creator>
  <cp:lastModifiedBy>Taylor Thompson</cp:lastModifiedBy>
  <cp:revision>67</cp:revision>
  <cp:lastPrinted>2019-08-19T12:47:11Z</cp:lastPrinted>
  <dcterms:created xsi:type="dcterms:W3CDTF">2019-08-19T11:37:02Z</dcterms:created>
  <dcterms:modified xsi:type="dcterms:W3CDTF">2021-08-31T12:23:30Z</dcterms:modified>
</cp:coreProperties>
</file>