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8"/>
  </p:notesMasterIdLst>
  <p:sldIdLst>
    <p:sldId id="256" r:id="rId2"/>
    <p:sldId id="257" r:id="rId3"/>
    <p:sldId id="567" r:id="rId4"/>
    <p:sldId id="568" r:id="rId5"/>
    <p:sldId id="569" r:id="rId6"/>
    <p:sldId id="565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249" autoAdjust="0"/>
  </p:normalViewPr>
  <p:slideViewPr>
    <p:cSldViewPr>
      <p:cViewPr varScale="1">
        <p:scale>
          <a:sx n="114" d="100"/>
          <a:sy n="114" d="100"/>
        </p:scale>
        <p:origin x="15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19, 2021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627" y="1600200"/>
            <a:ext cx="530183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OUA Minute: 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Municipal </a:t>
            </a: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Approvals Update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Leslie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Schill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Minute: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 Over Process Update Presentation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Donna Sutliff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PM Minute: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Budget Estimator Sheet Presentation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 Stemkoski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 and Procurement Policy Presentation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Kelley Cooper and Brenda Frank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C6751-89F0-4D6B-8237-91057EDE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12" y="1600201"/>
            <a:ext cx="315680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0"/>
            <a:ext cx="41148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OUA Minute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4E2E8-4F68-4ADC-8674-7D35E497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0"/>
            <a:ext cx="41148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Minute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4E2E8-4F68-4ADC-8674-7D35E497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8000"/>
            <a:ext cx="41148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 Minute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4E2E8-4F68-4ADC-8674-7D35E497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3200"/>
            <a:ext cx="579120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 and Procure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187BE-1183-4B47-80A2-87C9DA5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56794</TotalTime>
  <Words>79</Words>
  <Application>Microsoft Office PowerPoint</Application>
  <PresentationFormat>On-screen Show (4:3)</PresentationFormat>
  <Paragraphs>27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Today’s Agenda</vt:lpstr>
      <vt:lpstr>OUA Minute</vt:lpstr>
      <vt:lpstr>eB Minute</vt:lpstr>
      <vt:lpstr>PM Minute</vt:lpstr>
      <vt:lpstr>Contract and Procure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184</cp:revision>
  <dcterms:created xsi:type="dcterms:W3CDTF">2020-02-13T14:27:06Z</dcterms:created>
  <dcterms:modified xsi:type="dcterms:W3CDTF">2021-05-19T12:12:44Z</dcterms:modified>
</cp:coreProperties>
</file>