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69" r:id="rId2"/>
    <p:sldId id="391" r:id="rId3"/>
    <p:sldId id="446" r:id="rId4"/>
    <p:sldId id="443" r:id="rId5"/>
    <p:sldId id="447" r:id="rId6"/>
    <p:sldId id="445" r:id="rId7"/>
    <p:sldId id="395" r:id="rId8"/>
    <p:sldId id="435" r:id="rId9"/>
    <p:sldId id="377" r:id="rId10"/>
    <p:sldId id="423" r:id="rId11"/>
    <p:sldId id="436" r:id="rId12"/>
    <p:sldId id="437" r:id="rId13"/>
    <p:sldId id="389" r:id="rId14"/>
    <p:sldId id="433" r:id="rId15"/>
    <p:sldId id="39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99CCFF"/>
    <a:srgbClr val="66CCFF"/>
    <a:srgbClr val="CCFFFF"/>
    <a:srgbClr val="7E7E22"/>
    <a:srgbClr val="4D4F53"/>
    <a:srgbClr val="FF9966"/>
    <a:srgbClr val="B6F280"/>
    <a:srgbClr val="4D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30C83-CCBF-DE40-BB96-D97B24E07E62}" v="7" dt="2021-04-14T14:07:53.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23" autoAdjust="0"/>
    <p:restoredTop sz="79736" autoAdjust="0"/>
  </p:normalViewPr>
  <p:slideViewPr>
    <p:cSldViewPr>
      <p:cViewPr varScale="1">
        <p:scale>
          <a:sx n="54" d="100"/>
          <a:sy n="54" d="100"/>
        </p:scale>
        <p:origin x="203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HVAC</c:v>
                </c:pt>
                <c:pt idx="1">
                  <c:v>Fire Protection</c:v>
                </c:pt>
                <c:pt idx="2">
                  <c:v>Energy</c:v>
                </c:pt>
                <c:pt idx="3">
                  <c:v>IT</c:v>
                </c:pt>
                <c:pt idx="4">
                  <c:v>Furnishings</c:v>
                </c:pt>
              </c:strCache>
            </c:strRef>
          </c:cat>
          <c:val>
            <c:numRef>
              <c:f>Sheet1!$B$2:$B$6</c:f>
              <c:numCache>
                <c:formatCode>General</c:formatCode>
                <c:ptCount val="5"/>
                <c:pt idx="0">
                  <c:v>50</c:v>
                </c:pt>
                <c:pt idx="1">
                  <c:v>55</c:v>
                </c:pt>
                <c:pt idx="2">
                  <c:v>55</c:v>
                </c:pt>
                <c:pt idx="3">
                  <c:v>50</c:v>
                </c:pt>
                <c:pt idx="4">
                  <c:v>50</c:v>
                </c:pt>
              </c:numCache>
            </c:numRef>
          </c:val>
          <c:extLst>
            <c:ext xmlns:c16="http://schemas.microsoft.com/office/drawing/2014/chart" uri="{C3380CC4-5D6E-409C-BE32-E72D297353CC}">
              <c16:uniqueId val="{00000000-1200-E64C-83DC-C83D1B518640}"/>
            </c:ext>
          </c:extLst>
        </c:ser>
        <c:dLbls>
          <c:showLegendKey val="0"/>
          <c:showVal val="0"/>
          <c:showCatName val="0"/>
          <c:showSerName val="0"/>
          <c:showPercent val="0"/>
          <c:showBubbleSize val="0"/>
        </c:dLbls>
        <c:gapWidth val="219"/>
        <c:overlap val="-27"/>
        <c:axId val="1436639488"/>
        <c:axId val="1004397616"/>
      </c:barChart>
      <c:catAx>
        <c:axId val="14366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397616"/>
        <c:crosses val="autoZero"/>
        <c:auto val="1"/>
        <c:lblAlgn val="ctr"/>
        <c:lblOffset val="100"/>
        <c:noMultiLvlLbl val="0"/>
      </c:catAx>
      <c:valAx>
        <c:axId val="1004397616"/>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663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image" Target="../media/image18.jpeg"/><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8.jpeg"/><Relationship Id="rId4" Type="http://schemas.openxmlformats.org/officeDocument/2006/relationships/image" Target="../media/image11.jpeg"/><Relationship Id="rId9"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933AD-2C99-F244-A1DE-30020822824A}" type="doc">
      <dgm:prSet loTypeId="urn:microsoft.com/office/officeart/2008/layout/HexagonCluster" loCatId="" qsTypeId="urn:microsoft.com/office/officeart/2005/8/quickstyle/simple1" qsCatId="simple" csTypeId="urn:microsoft.com/office/officeart/2005/8/colors/accent6_5" csCatId="accent6" phldr="1"/>
      <dgm:spPr/>
      <dgm:t>
        <a:bodyPr/>
        <a:lstStyle/>
        <a:p>
          <a:endParaRPr lang="en-US"/>
        </a:p>
      </dgm:t>
    </dgm:pt>
    <dgm:pt modelId="{3E338FED-CF50-5642-8817-478379E73AA8}">
      <dgm:prSet phldrT="[Text]" custT="1"/>
      <dgm:spPr/>
      <dgm:t>
        <a:bodyPr/>
        <a:lstStyle/>
        <a:p>
          <a:pPr>
            <a:lnSpc>
              <a:spcPct val="150000"/>
            </a:lnSpc>
          </a:pPr>
          <a:r>
            <a:rPr lang="en-US" sz="1200" b="1" dirty="0">
              <a:latin typeface="+mj-lt"/>
            </a:rPr>
            <a:t>100,000 Sprinklers</a:t>
          </a:r>
        </a:p>
      </dgm:t>
    </dgm:pt>
    <dgm:pt modelId="{E095DF20-DF5D-B942-8311-B17551CF57E8}" type="parTrans" cxnId="{7394406F-A9BD-744D-B410-DB5C2EAF1279}">
      <dgm:prSet/>
      <dgm:spPr/>
      <dgm:t>
        <a:bodyPr/>
        <a:lstStyle/>
        <a:p>
          <a:pPr>
            <a:lnSpc>
              <a:spcPct val="150000"/>
            </a:lnSpc>
          </a:pPr>
          <a:endParaRPr lang="en-US" sz="1200" b="1">
            <a:latin typeface="+mj-lt"/>
          </a:endParaRPr>
        </a:p>
      </dgm:t>
    </dgm:pt>
    <dgm:pt modelId="{508BE4AF-601A-1F4B-A96A-541842726B10}" type="sibTrans" cxnId="{7394406F-A9BD-744D-B410-DB5C2EAF1279}">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4F30C1EA-162B-3B46-8538-4BD18C3474BA}">
      <dgm:prSet phldrT="[Text]" custT="1"/>
      <dgm:spPr/>
      <dgm:t>
        <a:bodyPr/>
        <a:lstStyle/>
        <a:p>
          <a:pPr>
            <a:lnSpc>
              <a:spcPct val="150000"/>
            </a:lnSpc>
          </a:pPr>
          <a:r>
            <a:rPr lang="en-US" sz="1200" b="1" dirty="0">
              <a:latin typeface="+mj-lt"/>
            </a:rPr>
            <a:t>225 Sprinkler Systems</a:t>
          </a:r>
        </a:p>
      </dgm:t>
    </dgm:pt>
    <dgm:pt modelId="{6785C42B-7331-FB42-B8D8-BEEA73CC74CF}" type="parTrans" cxnId="{2506CF37-2AB1-3B4D-A2DE-DD7F3446F9F5}">
      <dgm:prSet/>
      <dgm:spPr/>
      <dgm:t>
        <a:bodyPr/>
        <a:lstStyle/>
        <a:p>
          <a:pPr>
            <a:lnSpc>
              <a:spcPct val="150000"/>
            </a:lnSpc>
          </a:pPr>
          <a:endParaRPr lang="en-US" sz="1200" b="1">
            <a:latin typeface="+mj-lt"/>
          </a:endParaRPr>
        </a:p>
      </dgm:t>
    </dgm:pt>
    <dgm:pt modelId="{52BFD426-FC91-DB4A-BD15-739B96A90B55}" type="sibTrans" cxnId="{2506CF37-2AB1-3B4D-A2DE-DD7F3446F9F5}">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8E22125F-953E-C348-9717-D45592C19429}">
      <dgm:prSet phldrT="[Text]" custT="1"/>
      <dgm:spPr/>
      <dgm:t>
        <a:bodyPr/>
        <a:lstStyle/>
        <a:p>
          <a:pPr>
            <a:lnSpc>
              <a:spcPct val="150000"/>
            </a:lnSpc>
          </a:pPr>
          <a:r>
            <a:rPr lang="en-US" sz="1200" b="1" dirty="0">
              <a:latin typeface="+mj-lt"/>
            </a:rPr>
            <a:t>60 Miles of Sidewalks</a:t>
          </a:r>
        </a:p>
      </dgm:t>
    </dgm:pt>
    <dgm:pt modelId="{E48ED01E-8CDA-9A49-B2EC-7BEC4AB2906D}" type="parTrans" cxnId="{AB6158C4-612F-E74F-B4A9-A27F4DEB3759}">
      <dgm:prSet/>
      <dgm:spPr/>
      <dgm:t>
        <a:bodyPr/>
        <a:lstStyle/>
        <a:p>
          <a:pPr>
            <a:lnSpc>
              <a:spcPct val="150000"/>
            </a:lnSpc>
          </a:pPr>
          <a:endParaRPr lang="en-US" sz="1200" b="1">
            <a:latin typeface="+mj-lt"/>
          </a:endParaRPr>
        </a:p>
      </dgm:t>
    </dgm:pt>
    <dgm:pt modelId="{C4643DF4-6418-A043-A5A6-F46A441975F2}" type="sibTrans" cxnId="{AB6158C4-612F-E74F-B4A9-A27F4DEB3759}">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096E40BD-270E-F94B-BE01-41E35404D7DC}">
      <dgm:prSet phldrT="[Text]" custT="1"/>
      <dgm:spPr/>
      <dgm:t>
        <a:bodyPr/>
        <a:lstStyle/>
        <a:p>
          <a:pPr>
            <a:lnSpc>
              <a:spcPct val="150000"/>
            </a:lnSpc>
          </a:pPr>
          <a:r>
            <a:rPr lang="en-US" sz="1200" b="1" dirty="0">
              <a:latin typeface="+mj-lt"/>
            </a:rPr>
            <a:t>100 Acres of Parking Lots</a:t>
          </a:r>
        </a:p>
      </dgm:t>
    </dgm:pt>
    <dgm:pt modelId="{C4D0AEBE-FC5B-4F41-8A01-2232D69E67DA}" type="parTrans" cxnId="{7C40F22C-FD4B-C24C-8E7D-D8C652885F27}">
      <dgm:prSet/>
      <dgm:spPr/>
      <dgm:t>
        <a:bodyPr/>
        <a:lstStyle/>
        <a:p>
          <a:pPr>
            <a:lnSpc>
              <a:spcPct val="150000"/>
            </a:lnSpc>
          </a:pPr>
          <a:endParaRPr lang="en-US" sz="1200" b="1">
            <a:latin typeface="+mj-lt"/>
          </a:endParaRPr>
        </a:p>
      </dgm:t>
    </dgm:pt>
    <dgm:pt modelId="{63736D0B-6561-5D40-B72C-65123D00696D}" type="sibTrans" cxnId="{7C40F22C-FD4B-C24C-8E7D-D8C652885F27}">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C27A4955-1D8A-4E4E-94B9-D80F7D524A38}">
      <dgm:prSet phldrT="[Text]" custT="1"/>
      <dgm:spPr/>
      <dgm:t>
        <a:bodyPr/>
        <a:lstStyle/>
        <a:p>
          <a:pPr>
            <a:lnSpc>
              <a:spcPct val="150000"/>
            </a:lnSpc>
          </a:pPr>
          <a:r>
            <a:rPr lang="en-US" sz="1200" b="1" dirty="0">
              <a:latin typeface="+mj-lt"/>
            </a:rPr>
            <a:t>10 Miles of Roads</a:t>
          </a:r>
        </a:p>
      </dgm:t>
    </dgm:pt>
    <dgm:pt modelId="{69D21443-E0A5-4845-A623-42421AF43FCD}" type="parTrans" cxnId="{C0D31E46-280F-684B-A31A-2BD18DC8A869}">
      <dgm:prSet/>
      <dgm:spPr/>
      <dgm:t>
        <a:bodyPr/>
        <a:lstStyle/>
        <a:p>
          <a:pPr>
            <a:lnSpc>
              <a:spcPct val="150000"/>
            </a:lnSpc>
          </a:pPr>
          <a:endParaRPr lang="en-US" sz="1200" b="1">
            <a:latin typeface="+mj-lt"/>
          </a:endParaRPr>
        </a:p>
      </dgm:t>
    </dgm:pt>
    <dgm:pt modelId="{952DBA32-B97D-004C-B8D3-281644AB8693}" type="sibTrans" cxnId="{C0D31E46-280F-684B-A31A-2BD18DC8A869}">
      <dgm:prSet/>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AAB3A400-4341-A848-AA0E-2455384F7063}">
      <dgm:prSet phldrT="[Text]" custT="1"/>
      <dgm:spPr/>
      <dgm:t>
        <a:bodyPr/>
        <a:lstStyle/>
        <a:p>
          <a:pPr>
            <a:lnSpc>
              <a:spcPct val="150000"/>
            </a:lnSpc>
          </a:pPr>
          <a:r>
            <a:rPr lang="en-US" sz="1200" b="1" dirty="0">
              <a:latin typeface="+mj-lt"/>
            </a:rPr>
            <a:t>280 Elevators</a:t>
          </a:r>
        </a:p>
      </dgm:t>
    </dgm:pt>
    <dgm:pt modelId="{972F2822-4448-744A-99B7-072F69219068}" type="parTrans" cxnId="{6569D1FD-6FB6-1644-BF96-EBF6939DA00C}">
      <dgm:prSet/>
      <dgm:spPr/>
      <dgm:t>
        <a:bodyPr/>
        <a:lstStyle/>
        <a:p>
          <a:pPr>
            <a:lnSpc>
              <a:spcPct val="150000"/>
            </a:lnSpc>
          </a:pPr>
          <a:endParaRPr lang="en-US" sz="1200" b="1">
            <a:latin typeface="+mj-lt"/>
          </a:endParaRPr>
        </a:p>
      </dgm:t>
    </dgm:pt>
    <dgm:pt modelId="{CAA3B326-A03F-FF48-B1E4-74FA99F79D85}" type="sibTrans" cxnId="{6569D1FD-6FB6-1644-BF96-EBF6939DA00C}">
      <dgm:prSet/>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5F8A9681-B0BC-4244-B55F-DC1A7134E6C8}">
      <dgm:prSet phldrT="[Text]" custT="1"/>
      <dgm:spPr/>
      <dgm:t>
        <a:bodyPr/>
        <a:lstStyle/>
        <a:p>
          <a:pPr>
            <a:lnSpc>
              <a:spcPct val="150000"/>
            </a:lnSpc>
          </a:pPr>
          <a:r>
            <a:rPr lang="en-US" sz="1200" b="1" dirty="0">
              <a:latin typeface="+mj-lt"/>
            </a:rPr>
            <a:t>26 LEED Certified Buildings</a:t>
          </a:r>
        </a:p>
      </dgm:t>
    </dgm:pt>
    <dgm:pt modelId="{28927FB3-CEAE-3741-AD56-18CE6EB5B0FB}" type="parTrans" cxnId="{377AF59A-1217-0744-93BE-B3AF2AC899E5}">
      <dgm:prSet/>
      <dgm:spPr/>
      <dgm:t>
        <a:bodyPr/>
        <a:lstStyle/>
        <a:p>
          <a:pPr>
            <a:lnSpc>
              <a:spcPct val="150000"/>
            </a:lnSpc>
          </a:pPr>
          <a:endParaRPr lang="en-US" sz="1200" b="1">
            <a:latin typeface="+mj-lt"/>
          </a:endParaRPr>
        </a:p>
      </dgm:t>
    </dgm:pt>
    <dgm:pt modelId="{158620E9-3A7B-F342-AC30-ED9D38EAAFB4}" type="sibTrans" cxnId="{377AF59A-1217-0744-93BE-B3AF2AC899E5}">
      <dgm:prSet/>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B43F49B2-DE9C-BF4F-8CC0-C2E122CB806B}">
      <dgm:prSet phldrT="[Text]" custT="1"/>
      <dgm:spPr/>
      <dgm:t>
        <a:bodyPr/>
        <a:lstStyle/>
        <a:p>
          <a:pPr>
            <a:lnSpc>
              <a:spcPct val="150000"/>
            </a:lnSpc>
          </a:pPr>
          <a:r>
            <a:rPr lang="en-US" sz="1200" b="1" dirty="0">
              <a:latin typeface="+mj-lt"/>
            </a:rPr>
            <a:t>243,000 Ft of Steam Pipe</a:t>
          </a:r>
        </a:p>
      </dgm:t>
    </dgm:pt>
    <dgm:pt modelId="{BB9A4E5B-8664-1842-B31A-00E24471A635}" type="parTrans" cxnId="{27A17927-2016-C842-950C-9936F5656F74}">
      <dgm:prSet/>
      <dgm:spPr/>
      <dgm:t>
        <a:bodyPr/>
        <a:lstStyle/>
        <a:p>
          <a:pPr>
            <a:lnSpc>
              <a:spcPct val="150000"/>
            </a:lnSpc>
          </a:pPr>
          <a:endParaRPr lang="en-US" sz="1200" b="1">
            <a:latin typeface="+mj-lt"/>
          </a:endParaRPr>
        </a:p>
      </dgm:t>
    </dgm:pt>
    <dgm:pt modelId="{FA9A0F46-48A4-BC4D-BABE-7C7A98DB4436}" type="sibTrans" cxnId="{27A17927-2016-C842-950C-9936F5656F74}">
      <dgm:prSet/>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3EC880D-21CE-2542-87A9-8B3F7A3A7504}">
      <dgm:prSet phldrT="[Text]" custT="1"/>
      <dgm:spPr/>
      <dgm:t>
        <a:bodyPr/>
        <a:lstStyle/>
        <a:p>
          <a:pPr>
            <a:lnSpc>
              <a:spcPct val="150000"/>
            </a:lnSpc>
          </a:pPr>
          <a:r>
            <a:rPr lang="en-US" sz="1200" b="1" dirty="0">
              <a:latin typeface="+mj-lt"/>
            </a:rPr>
            <a:t>6,900 Under-ground Structures</a:t>
          </a:r>
        </a:p>
      </dgm:t>
    </dgm:pt>
    <dgm:pt modelId="{3FF3475F-54A3-E942-B264-05A1774410FA}" type="parTrans" cxnId="{5AE18978-72F1-E645-985A-BC06ACBEFF4E}">
      <dgm:prSet/>
      <dgm:spPr/>
      <dgm:t>
        <a:bodyPr/>
        <a:lstStyle/>
        <a:p>
          <a:pPr>
            <a:lnSpc>
              <a:spcPct val="150000"/>
            </a:lnSpc>
          </a:pPr>
          <a:endParaRPr lang="en-US" sz="1200" b="1">
            <a:latin typeface="+mj-lt"/>
          </a:endParaRPr>
        </a:p>
      </dgm:t>
    </dgm:pt>
    <dgm:pt modelId="{AAC23B4E-22BF-9B4F-A956-0BDBA4410F89}" type="sibTrans" cxnId="{5AE18978-72F1-E645-985A-BC06ACBEFF4E}">
      <dgm:prSet/>
      <dgm:spPr>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D0C1B2A-5DD5-4547-BE4A-054A54F6192E}">
      <dgm:prSet phldrT="[Text]" custT="1"/>
      <dgm:spPr/>
      <dgm:t>
        <a:bodyPr/>
        <a:lstStyle/>
        <a:p>
          <a:pPr>
            <a:lnSpc>
              <a:spcPct val="150000"/>
            </a:lnSpc>
          </a:pPr>
          <a:r>
            <a:rPr lang="en-US" sz="1200" b="1" dirty="0">
              <a:latin typeface="+mj-lt"/>
            </a:rPr>
            <a:t>145,000 Ft of Chilled Water Piping</a:t>
          </a:r>
        </a:p>
      </dgm:t>
    </dgm:pt>
    <dgm:pt modelId="{18666EA0-3438-9D45-A0D4-B345C48F3DCF}" type="parTrans" cxnId="{DE59E306-36AC-D14D-8995-AD154A0B2B98}">
      <dgm:prSet/>
      <dgm:spPr/>
      <dgm:t>
        <a:bodyPr/>
        <a:lstStyle/>
        <a:p>
          <a:pPr>
            <a:lnSpc>
              <a:spcPct val="150000"/>
            </a:lnSpc>
          </a:pPr>
          <a:endParaRPr lang="en-US" sz="1200" b="1">
            <a:latin typeface="+mj-lt"/>
          </a:endParaRPr>
        </a:p>
      </dgm:t>
    </dgm:pt>
    <dgm:pt modelId="{B3CE464C-5787-EB4B-9865-C0551534656E}" type="sibTrans" cxnId="{DE59E306-36AC-D14D-8995-AD154A0B2B98}">
      <dgm:prSet/>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26AD8AF0-78E5-874F-AA40-395503602416}">
      <dgm:prSet phldrT="[Text]" custT="1"/>
      <dgm:spPr/>
      <dgm:t>
        <a:bodyPr/>
        <a:lstStyle/>
        <a:p>
          <a:pPr>
            <a:lnSpc>
              <a:spcPct val="150000"/>
            </a:lnSpc>
          </a:pPr>
          <a:r>
            <a:rPr lang="en-US" sz="1200" b="1" dirty="0">
              <a:latin typeface="+mj-lt"/>
            </a:rPr>
            <a:t>22 Bridges</a:t>
          </a:r>
        </a:p>
      </dgm:t>
    </dgm:pt>
    <dgm:pt modelId="{638338C3-6064-0C4F-A2AB-DCE4C0FDF2A9}" type="parTrans" cxnId="{7BBB8303-3A21-E941-BF8B-D01A27C28AAC}">
      <dgm:prSet/>
      <dgm:spPr/>
      <dgm:t>
        <a:bodyPr/>
        <a:lstStyle/>
        <a:p>
          <a:pPr>
            <a:lnSpc>
              <a:spcPct val="150000"/>
            </a:lnSpc>
          </a:pPr>
          <a:endParaRPr lang="en-US" sz="1200" b="1">
            <a:latin typeface="+mj-lt"/>
          </a:endParaRPr>
        </a:p>
      </dgm:t>
    </dgm:pt>
    <dgm:pt modelId="{F7C00D8F-5AAB-0F41-8748-34EBCC425AC9}" type="sibTrans" cxnId="{7BBB8303-3A21-E941-BF8B-D01A27C28AAC}">
      <dgm:prSet/>
      <dgm:spPr>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D96878D-BB3B-204E-9834-75119C0A9D68}">
      <dgm:prSet phldrT="[Text]" custT="1"/>
      <dgm:spPr/>
      <dgm:t>
        <a:bodyPr/>
        <a:lstStyle/>
        <a:p>
          <a:pPr>
            <a:lnSpc>
              <a:spcPct val="150000"/>
            </a:lnSpc>
          </a:pPr>
          <a:r>
            <a:rPr lang="en-US" sz="1200" b="1" dirty="0">
              <a:latin typeface="+mj-lt"/>
            </a:rPr>
            <a:t>2,000,000 SF of Laboratory Facilities</a:t>
          </a:r>
        </a:p>
      </dgm:t>
    </dgm:pt>
    <dgm:pt modelId="{30E6E094-BA76-D949-B1BA-EC96E16B75CB}" type="parTrans" cxnId="{D47288D4-FB83-7147-A6AE-488CD8F06597}">
      <dgm:prSet/>
      <dgm:spPr/>
      <dgm:t>
        <a:bodyPr/>
        <a:lstStyle/>
        <a:p>
          <a:pPr>
            <a:lnSpc>
              <a:spcPct val="150000"/>
            </a:lnSpc>
          </a:pPr>
          <a:endParaRPr lang="en-US" sz="1200" b="1">
            <a:latin typeface="+mj-lt"/>
          </a:endParaRPr>
        </a:p>
      </dgm:t>
    </dgm:pt>
    <dgm:pt modelId="{1FCCDCCA-97E4-564A-8B74-BF0195CBC7D7}" type="sibTrans" cxnId="{D47288D4-FB83-7147-A6AE-488CD8F06597}">
      <dgm:prSet/>
      <dgm:spPr>
        <a:blipFill>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B6496DEE-83E1-1043-8A37-90E4D33D192F}" type="pres">
      <dgm:prSet presAssocID="{4C5933AD-2C99-F244-A1DE-30020822824A}" presName="Name0" presStyleCnt="0">
        <dgm:presLayoutVars>
          <dgm:chMax val="21"/>
          <dgm:chPref val="21"/>
        </dgm:presLayoutVars>
      </dgm:prSet>
      <dgm:spPr/>
    </dgm:pt>
    <dgm:pt modelId="{404B0460-27C1-B54B-A8BF-15B3CE6A80EA}" type="pres">
      <dgm:prSet presAssocID="{DD96878D-BB3B-204E-9834-75119C0A9D68}" presName="text1" presStyleCnt="0"/>
      <dgm:spPr/>
    </dgm:pt>
    <dgm:pt modelId="{822D3AB1-9FAD-7241-930F-A329EE000108}" type="pres">
      <dgm:prSet presAssocID="{DD96878D-BB3B-204E-9834-75119C0A9D68}" presName="textRepeatNode" presStyleLbl="alignNode1" presStyleIdx="0" presStyleCnt="12">
        <dgm:presLayoutVars>
          <dgm:chMax val="0"/>
          <dgm:chPref val="0"/>
          <dgm:bulletEnabled val="1"/>
        </dgm:presLayoutVars>
      </dgm:prSet>
      <dgm:spPr/>
    </dgm:pt>
    <dgm:pt modelId="{C3E0A417-1A51-C943-8CE8-BCD995E3D748}" type="pres">
      <dgm:prSet presAssocID="{DD96878D-BB3B-204E-9834-75119C0A9D68}" presName="textaccent1" presStyleCnt="0"/>
      <dgm:spPr/>
    </dgm:pt>
    <dgm:pt modelId="{52FC9F21-DDA4-2440-A5E9-C1A4E2D4CB0C}" type="pres">
      <dgm:prSet presAssocID="{DD96878D-BB3B-204E-9834-75119C0A9D68}" presName="accentRepeatNode" presStyleLbl="solidAlignAcc1" presStyleIdx="0" presStyleCnt="24"/>
      <dgm:spPr/>
    </dgm:pt>
    <dgm:pt modelId="{B3E2488D-A21A-5349-A290-0EB791692375}" type="pres">
      <dgm:prSet presAssocID="{1FCCDCCA-97E4-564A-8B74-BF0195CBC7D7}" presName="image1" presStyleCnt="0"/>
      <dgm:spPr/>
    </dgm:pt>
    <dgm:pt modelId="{A9AB97A9-2D0A-2249-A94B-500113D2A443}" type="pres">
      <dgm:prSet presAssocID="{1FCCDCCA-97E4-564A-8B74-BF0195CBC7D7}" presName="imageRepeatNode" presStyleLbl="alignAcc1" presStyleIdx="0" presStyleCnt="12"/>
      <dgm:spPr/>
    </dgm:pt>
    <dgm:pt modelId="{DA3FF7A5-8CBC-B14D-8BBC-088C70C27AC4}" type="pres">
      <dgm:prSet presAssocID="{1FCCDCCA-97E4-564A-8B74-BF0195CBC7D7}" presName="imageaccent1" presStyleCnt="0"/>
      <dgm:spPr/>
    </dgm:pt>
    <dgm:pt modelId="{F86698E3-6C69-CE4A-A7C8-293FE58432D5}" type="pres">
      <dgm:prSet presAssocID="{1FCCDCCA-97E4-564A-8B74-BF0195CBC7D7}" presName="accentRepeatNode" presStyleLbl="solidAlignAcc1" presStyleIdx="1" presStyleCnt="24"/>
      <dgm:spPr/>
    </dgm:pt>
    <dgm:pt modelId="{D657F10C-A33D-FC46-BA36-587DF89A9781}" type="pres">
      <dgm:prSet presAssocID="{3E338FED-CF50-5642-8817-478379E73AA8}" presName="text2" presStyleCnt="0"/>
      <dgm:spPr/>
    </dgm:pt>
    <dgm:pt modelId="{6CA202E9-BAE4-FB47-B94E-CB5C3C2CDCF1}" type="pres">
      <dgm:prSet presAssocID="{3E338FED-CF50-5642-8817-478379E73AA8}" presName="textRepeatNode" presStyleLbl="alignNode1" presStyleIdx="1" presStyleCnt="12">
        <dgm:presLayoutVars>
          <dgm:chMax val="0"/>
          <dgm:chPref val="0"/>
          <dgm:bulletEnabled val="1"/>
        </dgm:presLayoutVars>
      </dgm:prSet>
      <dgm:spPr/>
    </dgm:pt>
    <dgm:pt modelId="{49863B10-834F-3344-BAA8-83601D5A4EA0}" type="pres">
      <dgm:prSet presAssocID="{3E338FED-CF50-5642-8817-478379E73AA8}" presName="textaccent2" presStyleCnt="0"/>
      <dgm:spPr/>
    </dgm:pt>
    <dgm:pt modelId="{3CBCEB69-C272-274A-89BE-BDC94CB3E1AA}" type="pres">
      <dgm:prSet presAssocID="{3E338FED-CF50-5642-8817-478379E73AA8}" presName="accentRepeatNode" presStyleLbl="solidAlignAcc1" presStyleIdx="2" presStyleCnt="24"/>
      <dgm:spPr/>
    </dgm:pt>
    <dgm:pt modelId="{9EFFF604-0612-1147-B1AF-94196693D283}" type="pres">
      <dgm:prSet presAssocID="{508BE4AF-601A-1F4B-A96A-541842726B10}" presName="image2" presStyleCnt="0"/>
      <dgm:spPr/>
    </dgm:pt>
    <dgm:pt modelId="{3E2A8400-8649-4B45-A770-3D4BAA472299}" type="pres">
      <dgm:prSet presAssocID="{508BE4AF-601A-1F4B-A96A-541842726B10}" presName="imageRepeatNode" presStyleLbl="alignAcc1" presStyleIdx="1" presStyleCnt="12"/>
      <dgm:spPr/>
    </dgm:pt>
    <dgm:pt modelId="{E11C8C0F-07F8-0C49-9E22-1F463834BED2}" type="pres">
      <dgm:prSet presAssocID="{508BE4AF-601A-1F4B-A96A-541842726B10}" presName="imageaccent2" presStyleCnt="0"/>
      <dgm:spPr/>
    </dgm:pt>
    <dgm:pt modelId="{0436FC84-3A25-5948-BC4C-40359F024A52}" type="pres">
      <dgm:prSet presAssocID="{508BE4AF-601A-1F4B-A96A-541842726B10}" presName="accentRepeatNode" presStyleLbl="solidAlignAcc1" presStyleIdx="3" presStyleCnt="24"/>
      <dgm:spPr/>
    </dgm:pt>
    <dgm:pt modelId="{9EA1C658-892F-9843-9883-D0DA35F1C8DE}" type="pres">
      <dgm:prSet presAssocID="{8E22125F-953E-C348-9717-D45592C19429}" presName="text3" presStyleCnt="0"/>
      <dgm:spPr/>
    </dgm:pt>
    <dgm:pt modelId="{EF147572-8AF9-134E-84A0-4CE369954813}" type="pres">
      <dgm:prSet presAssocID="{8E22125F-953E-C348-9717-D45592C19429}" presName="textRepeatNode" presStyleLbl="alignNode1" presStyleIdx="2" presStyleCnt="12">
        <dgm:presLayoutVars>
          <dgm:chMax val="0"/>
          <dgm:chPref val="0"/>
          <dgm:bulletEnabled val="1"/>
        </dgm:presLayoutVars>
      </dgm:prSet>
      <dgm:spPr/>
    </dgm:pt>
    <dgm:pt modelId="{9E1B99D9-4CDA-5E4C-B244-63AF722319F4}" type="pres">
      <dgm:prSet presAssocID="{8E22125F-953E-C348-9717-D45592C19429}" presName="textaccent3" presStyleCnt="0"/>
      <dgm:spPr/>
    </dgm:pt>
    <dgm:pt modelId="{A5EB2FC3-4CB2-8A47-AD1A-D148F106D2C1}" type="pres">
      <dgm:prSet presAssocID="{8E22125F-953E-C348-9717-D45592C19429}" presName="accentRepeatNode" presStyleLbl="solidAlignAcc1" presStyleIdx="4" presStyleCnt="24"/>
      <dgm:spPr/>
    </dgm:pt>
    <dgm:pt modelId="{A030FA03-0CEF-CA46-80AE-C56733632A82}" type="pres">
      <dgm:prSet presAssocID="{C4643DF4-6418-A043-A5A6-F46A441975F2}" presName="image3" presStyleCnt="0"/>
      <dgm:spPr/>
    </dgm:pt>
    <dgm:pt modelId="{C85E410A-1F20-B941-AB57-80EB7DEBC947}" type="pres">
      <dgm:prSet presAssocID="{C4643DF4-6418-A043-A5A6-F46A441975F2}" presName="imageRepeatNode" presStyleLbl="alignAcc1" presStyleIdx="2" presStyleCnt="12"/>
      <dgm:spPr/>
    </dgm:pt>
    <dgm:pt modelId="{498A501D-FA5A-4C47-A2CB-E273287BA2E1}" type="pres">
      <dgm:prSet presAssocID="{C4643DF4-6418-A043-A5A6-F46A441975F2}" presName="imageaccent3" presStyleCnt="0"/>
      <dgm:spPr/>
    </dgm:pt>
    <dgm:pt modelId="{EBFEFAC6-9EAD-D646-AA27-0D65D4606277}" type="pres">
      <dgm:prSet presAssocID="{C4643DF4-6418-A043-A5A6-F46A441975F2}" presName="accentRepeatNode" presStyleLbl="solidAlignAcc1" presStyleIdx="5" presStyleCnt="24"/>
      <dgm:spPr/>
    </dgm:pt>
    <dgm:pt modelId="{EA0D37E1-5F5C-734B-9253-9B8BA820A75F}" type="pres">
      <dgm:prSet presAssocID="{C27A4955-1D8A-4E4E-94B9-D80F7D524A38}" presName="text4" presStyleCnt="0"/>
      <dgm:spPr/>
    </dgm:pt>
    <dgm:pt modelId="{9AB1C7AE-EC63-6544-B020-4A033486BEF2}" type="pres">
      <dgm:prSet presAssocID="{C27A4955-1D8A-4E4E-94B9-D80F7D524A38}" presName="textRepeatNode" presStyleLbl="alignNode1" presStyleIdx="3" presStyleCnt="12">
        <dgm:presLayoutVars>
          <dgm:chMax val="0"/>
          <dgm:chPref val="0"/>
          <dgm:bulletEnabled val="1"/>
        </dgm:presLayoutVars>
      </dgm:prSet>
      <dgm:spPr/>
    </dgm:pt>
    <dgm:pt modelId="{07F63FE8-4D22-AD4C-B032-D7EB4FD58BBD}" type="pres">
      <dgm:prSet presAssocID="{C27A4955-1D8A-4E4E-94B9-D80F7D524A38}" presName="textaccent4" presStyleCnt="0"/>
      <dgm:spPr/>
    </dgm:pt>
    <dgm:pt modelId="{99A13843-9D25-5642-B5B6-FCF17429BA0E}" type="pres">
      <dgm:prSet presAssocID="{C27A4955-1D8A-4E4E-94B9-D80F7D524A38}" presName="accentRepeatNode" presStyleLbl="solidAlignAcc1" presStyleIdx="6" presStyleCnt="24"/>
      <dgm:spPr/>
    </dgm:pt>
    <dgm:pt modelId="{7C1FBD3B-B0C9-BA41-84CF-D1CEB9D89528}" type="pres">
      <dgm:prSet presAssocID="{952DBA32-B97D-004C-B8D3-281644AB8693}" presName="image4" presStyleCnt="0"/>
      <dgm:spPr/>
    </dgm:pt>
    <dgm:pt modelId="{90C1960B-571D-284A-9C0E-76AA67F7728E}" type="pres">
      <dgm:prSet presAssocID="{952DBA32-B97D-004C-B8D3-281644AB8693}" presName="imageRepeatNode" presStyleLbl="alignAcc1" presStyleIdx="3" presStyleCnt="12"/>
      <dgm:spPr/>
    </dgm:pt>
    <dgm:pt modelId="{5164C87D-52BF-084B-B6AE-7AFF9B877C3C}" type="pres">
      <dgm:prSet presAssocID="{952DBA32-B97D-004C-B8D3-281644AB8693}" presName="imageaccent4" presStyleCnt="0"/>
      <dgm:spPr/>
    </dgm:pt>
    <dgm:pt modelId="{3F353C59-9212-604E-9FE1-00E24C2013BD}" type="pres">
      <dgm:prSet presAssocID="{952DBA32-B97D-004C-B8D3-281644AB8693}" presName="accentRepeatNode" presStyleLbl="solidAlignAcc1" presStyleIdx="7" presStyleCnt="24"/>
      <dgm:spPr/>
    </dgm:pt>
    <dgm:pt modelId="{88F177A3-8258-9449-98D1-8F122148C845}" type="pres">
      <dgm:prSet presAssocID="{096E40BD-270E-F94B-BE01-41E35404D7DC}" presName="text5" presStyleCnt="0"/>
      <dgm:spPr/>
    </dgm:pt>
    <dgm:pt modelId="{427C669C-7BC7-EB43-A49F-30FB193FF552}" type="pres">
      <dgm:prSet presAssocID="{096E40BD-270E-F94B-BE01-41E35404D7DC}" presName="textRepeatNode" presStyleLbl="alignNode1" presStyleIdx="4" presStyleCnt="12">
        <dgm:presLayoutVars>
          <dgm:chMax val="0"/>
          <dgm:chPref val="0"/>
          <dgm:bulletEnabled val="1"/>
        </dgm:presLayoutVars>
      </dgm:prSet>
      <dgm:spPr/>
    </dgm:pt>
    <dgm:pt modelId="{7F1BD957-190C-1D45-B5B3-5F27A2E1B801}" type="pres">
      <dgm:prSet presAssocID="{096E40BD-270E-F94B-BE01-41E35404D7DC}" presName="textaccent5" presStyleCnt="0"/>
      <dgm:spPr/>
    </dgm:pt>
    <dgm:pt modelId="{5E48EDCC-D157-D94F-9FE1-B03091B2DA65}" type="pres">
      <dgm:prSet presAssocID="{096E40BD-270E-F94B-BE01-41E35404D7DC}" presName="accentRepeatNode" presStyleLbl="solidAlignAcc1" presStyleIdx="8" presStyleCnt="24"/>
      <dgm:spPr/>
    </dgm:pt>
    <dgm:pt modelId="{AC20956C-D362-794B-90C9-EE0AB6758B8F}" type="pres">
      <dgm:prSet presAssocID="{63736D0B-6561-5D40-B72C-65123D00696D}" presName="image5" presStyleCnt="0"/>
      <dgm:spPr/>
    </dgm:pt>
    <dgm:pt modelId="{E3112393-0AD2-DE41-A075-756B244B7337}" type="pres">
      <dgm:prSet presAssocID="{63736D0B-6561-5D40-B72C-65123D00696D}" presName="imageRepeatNode" presStyleLbl="alignAcc1" presStyleIdx="4" presStyleCnt="12"/>
      <dgm:spPr/>
    </dgm:pt>
    <dgm:pt modelId="{0AFBA512-AA83-9447-B252-360138076EA5}" type="pres">
      <dgm:prSet presAssocID="{63736D0B-6561-5D40-B72C-65123D00696D}" presName="imageaccent5" presStyleCnt="0"/>
      <dgm:spPr/>
    </dgm:pt>
    <dgm:pt modelId="{90FD4C65-6E40-0F4A-86F9-586742428D34}" type="pres">
      <dgm:prSet presAssocID="{63736D0B-6561-5D40-B72C-65123D00696D}" presName="accentRepeatNode" presStyleLbl="solidAlignAcc1" presStyleIdx="9" presStyleCnt="24"/>
      <dgm:spPr/>
    </dgm:pt>
    <dgm:pt modelId="{3FD62264-23FF-DF47-A9EA-436EE7BEC8DC}" type="pres">
      <dgm:prSet presAssocID="{AAB3A400-4341-A848-AA0E-2455384F7063}" presName="text6" presStyleCnt="0"/>
      <dgm:spPr/>
    </dgm:pt>
    <dgm:pt modelId="{71D67BCF-4CC0-D24B-A90C-FB7ED5B9B487}" type="pres">
      <dgm:prSet presAssocID="{AAB3A400-4341-A848-AA0E-2455384F7063}" presName="textRepeatNode" presStyleLbl="alignNode1" presStyleIdx="5" presStyleCnt="12">
        <dgm:presLayoutVars>
          <dgm:chMax val="0"/>
          <dgm:chPref val="0"/>
          <dgm:bulletEnabled val="1"/>
        </dgm:presLayoutVars>
      </dgm:prSet>
      <dgm:spPr/>
    </dgm:pt>
    <dgm:pt modelId="{7C309620-4198-EC40-981B-2B2345D4B0CC}" type="pres">
      <dgm:prSet presAssocID="{AAB3A400-4341-A848-AA0E-2455384F7063}" presName="textaccent6" presStyleCnt="0"/>
      <dgm:spPr/>
    </dgm:pt>
    <dgm:pt modelId="{F55F2232-B96A-6B49-93B4-2B7EC20FA082}" type="pres">
      <dgm:prSet presAssocID="{AAB3A400-4341-A848-AA0E-2455384F7063}" presName="accentRepeatNode" presStyleLbl="solidAlignAcc1" presStyleIdx="10" presStyleCnt="24"/>
      <dgm:spPr/>
    </dgm:pt>
    <dgm:pt modelId="{9B5AD006-674B-064B-9189-3A441B33FD8C}" type="pres">
      <dgm:prSet presAssocID="{CAA3B326-A03F-FF48-B1E4-74FA99F79D85}" presName="image6" presStyleCnt="0"/>
      <dgm:spPr/>
    </dgm:pt>
    <dgm:pt modelId="{ED5E8E41-8FBA-4A47-81FD-0ADF636F8318}" type="pres">
      <dgm:prSet presAssocID="{CAA3B326-A03F-FF48-B1E4-74FA99F79D85}" presName="imageRepeatNode" presStyleLbl="alignAcc1" presStyleIdx="5" presStyleCnt="12"/>
      <dgm:spPr/>
    </dgm:pt>
    <dgm:pt modelId="{B1780A60-BA84-824E-B220-02911648155A}" type="pres">
      <dgm:prSet presAssocID="{CAA3B326-A03F-FF48-B1E4-74FA99F79D85}" presName="imageaccent6" presStyleCnt="0"/>
      <dgm:spPr/>
    </dgm:pt>
    <dgm:pt modelId="{DE6486C8-3670-EE44-9D96-4D4CB2BD23EB}" type="pres">
      <dgm:prSet presAssocID="{CAA3B326-A03F-FF48-B1E4-74FA99F79D85}" presName="accentRepeatNode" presStyleLbl="solidAlignAcc1" presStyleIdx="11" presStyleCnt="24"/>
      <dgm:spPr/>
    </dgm:pt>
    <dgm:pt modelId="{7968D2A6-88AF-6F4A-90BF-00A897182FD6}" type="pres">
      <dgm:prSet presAssocID="{5F8A9681-B0BC-4244-B55F-DC1A7134E6C8}" presName="text7" presStyleCnt="0"/>
      <dgm:spPr/>
    </dgm:pt>
    <dgm:pt modelId="{9DC69FBF-9FAF-ED40-9502-ECEE297E8FA3}" type="pres">
      <dgm:prSet presAssocID="{5F8A9681-B0BC-4244-B55F-DC1A7134E6C8}" presName="textRepeatNode" presStyleLbl="alignNode1" presStyleIdx="6" presStyleCnt="12">
        <dgm:presLayoutVars>
          <dgm:chMax val="0"/>
          <dgm:chPref val="0"/>
          <dgm:bulletEnabled val="1"/>
        </dgm:presLayoutVars>
      </dgm:prSet>
      <dgm:spPr/>
    </dgm:pt>
    <dgm:pt modelId="{6A05FA1E-071F-1545-9109-F71925A0B279}" type="pres">
      <dgm:prSet presAssocID="{5F8A9681-B0BC-4244-B55F-DC1A7134E6C8}" presName="textaccent7" presStyleCnt="0"/>
      <dgm:spPr/>
    </dgm:pt>
    <dgm:pt modelId="{F81C4F8B-78F3-8643-8F76-9C443DC8E918}" type="pres">
      <dgm:prSet presAssocID="{5F8A9681-B0BC-4244-B55F-DC1A7134E6C8}" presName="accentRepeatNode" presStyleLbl="solidAlignAcc1" presStyleIdx="12" presStyleCnt="24"/>
      <dgm:spPr/>
    </dgm:pt>
    <dgm:pt modelId="{BFF0025B-566E-8041-812F-1A79F8621A7E}" type="pres">
      <dgm:prSet presAssocID="{158620E9-3A7B-F342-AC30-ED9D38EAAFB4}" presName="image7" presStyleCnt="0"/>
      <dgm:spPr/>
    </dgm:pt>
    <dgm:pt modelId="{8F39BF02-C06C-5943-98A3-4F90EB1BD0D2}" type="pres">
      <dgm:prSet presAssocID="{158620E9-3A7B-F342-AC30-ED9D38EAAFB4}" presName="imageRepeatNode" presStyleLbl="alignAcc1" presStyleIdx="6" presStyleCnt="12"/>
      <dgm:spPr/>
    </dgm:pt>
    <dgm:pt modelId="{EE67D576-F6F7-3741-870F-34E73BF4D147}" type="pres">
      <dgm:prSet presAssocID="{158620E9-3A7B-F342-AC30-ED9D38EAAFB4}" presName="imageaccent7" presStyleCnt="0"/>
      <dgm:spPr/>
    </dgm:pt>
    <dgm:pt modelId="{9D585F94-DDE0-5F4D-90C2-AE7C7C6DD4A4}" type="pres">
      <dgm:prSet presAssocID="{158620E9-3A7B-F342-AC30-ED9D38EAAFB4}" presName="accentRepeatNode" presStyleLbl="solidAlignAcc1" presStyleIdx="13" presStyleCnt="24"/>
      <dgm:spPr/>
    </dgm:pt>
    <dgm:pt modelId="{6B145F2C-A64B-9846-A4CD-B22305C949D6}" type="pres">
      <dgm:prSet presAssocID="{B43F49B2-DE9C-BF4F-8CC0-C2E122CB806B}" presName="text8" presStyleCnt="0"/>
      <dgm:spPr/>
    </dgm:pt>
    <dgm:pt modelId="{23D06453-439A-8049-9F02-5267B0D168CA}" type="pres">
      <dgm:prSet presAssocID="{B43F49B2-DE9C-BF4F-8CC0-C2E122CB806B}" presName="textRepeatNode" presStyleLbl="alignNode1" presStyleIdx="7" presStyleCnt="12">
        <dgm:presLayoutVars>
          <dgm:chMax val="0"/>
          <dgm:chPref val="0"/>
          <dgm:bulletEnabled val="1"/>
        </dgm:presLayoutVars>
      </dgm:prSet>
      <dgm:spPr/>
    </dgm:pt>
    <dgm:pt modelId="{169C9600-61CD-CD40-93CE-A95B45BE61F1}" type="pres">
      <dgm:prSet presAssocID="{B43F49B2-DE9C-BF4F-8CC0-C2E122CB806B}" presName="textaccent8" presStyleCnt="0"/>
      <dgm:spPr/>
    </dgm:pt>
    <dgm:pt modelId="{EB39FCEB-9434-D441-B984-6664607FE885}" type="pres">
      <dgm:prSet presAssocID="{B43F49B2-DE9C-BF4F-8CC0-C2E122CB806B}" presName="accentRepeatNode" presStyleLbl="solidAlignAcc1" presStyleIdx="14" presStyleCnt="24"/>
      <dgm:spPr/>
    </dgm:pt>
    <dgm:pt modelId="{0EB49E0F-6C2B-E945-9CBA-41C464951BC9}" type="pres">
      <dgm:prSet presAssocID="{FA9A0F46-48A4-BC4D-BABE-7C7A98DB4436}" presName="image8" presStyleCnt="0"/>
      <dgm:spPr/>
    </dgm:pt>
    <dgm:pt modelId="{3001BC58-029B-1446-83B8-8B121CEFB955}" type="pres">
      <dgm:prSet presAssocID="{FA9A0F46-48A4-BC4D-BABE-7C7A98DB4436}" presName="imageRepeatNode" presStyleLbl="alignAcc1" presStyleIdx="7" presStyleCnt="12"/>
      <dgm:spPr/>
    </dgm:pt>
    <dgm:pt modelId="{206453A3-F5C4-4842-BB52-8347C853C1A7}" type="pres">
      <dgm:prSet presAssocID="{FA9A0F46-48A4-BC4D-BABE-7C7A98DB4436}" presName="imageaccent8" presStyleCnt="0"/>
      <dgm:spPr/>
    </dgm:pt>
    <dgm:pt modelId="{9410C04E-E187-1A4F-A7DE-43269AD7FAB6}" type="pres">
      <dgm:prSet presAssocID="{FA9A0F46-48A4-BC4D-BABE-7C7A98DB4436}" presName="accentRepeatNode" presStyleLbl="solidAlignAcc1" presStyleIdx="15" presStyleCnt="24"/>
      <dgm:spPr/>
    </dgm:pt>
    <dgm:pt modelId="{51909103-05D0-9C41-9F43-D973D7C26F6D}" type="pres">
      <dgm:prSet presAssocID="{D3EC880D-21CE-2542-87A9-8B3F7A3A7504}" presName="text9" presStyleCnt="0"/>
      <dgm:spPr/>
    </dgm:pt>
    <dgm:pt modelId="{7CB0F906-E7C9-F544-84E3-775735BD4CD7}" type="pres">
      <dgm:prSet presAssocID="{D3EC880D-21CE-2542-87A9-8B3F7A3A7504}" presName="textRepeatNode" presStyleLbl="alignNode1" presStyleIdx="8" presStyleCnt="12">
        <dgm:presLayoutVars>
          <dgm:chMax val="0"/>
          <dgm:chPref val="0"/>
          <dgm:bulletEnabled val="1"/>
        </dgm:presLayoutVars>
      </dgm:prSet>
      <dgm:spPr/>
    </dgm:pt>
    <dgm:pt modelId="{5D8AB595-659E-EA4C-9A23-24763127F1DD}" type="pres">
      <dgm:prSet presAssocID="{D3EC880D-21CE-2542-87A9-8B3F7A3A7504}" presName="textaccent9" presStyleCnt="0"/>
      <dgm:spPr/>
    </dgm:pt>
    <dgm:pt modelId="{77120615-E5B2-AF4E-BEBF-D07E28C8BC3E}" type="pres">
      <dgm:prSet presAssocID="{D3EC880D-21CE-2542-87A9-8B3F7A3A7504}" presName="accentRepeatNode" presStyleLbl="solidAlignAcc1" presStyleIdx="16" presStyleCnt="24"/>
      <dgm:spPr/>
    </dgm:pt>
    <dgm:pt modelId="{036E0A26-6D7E-4747-947B-D0149CA87691}" type="pres">
      <dgm:prSet presAssocID="{AAC23B4E-22BF-9B4F-A956-0BDBA4410F89}" presName="image9" presStyleCnt="0"/>
      <dgm:spPr/>
    </dgm:pt>
    <dgm:pt modelId="{7F95A034-FD62-2F4B-A5FD-5E635A86F0EF}" type="pres">
      <dgm:prSet presAssocID="{AAC23B4E-22BF-9B4F-A956-0BDBA4410F89}" presName="imageRepeatNode" presStyleLbl="alignAcc1" presStyleIdx="8" presStyleCnt="12"/>
      <dgm:spPr/>
    </dgm:pt>
    <dgm:pt modelId="{3164B1B5-7E3F-764B-8AF5-73366D38FBDB}" type="pres">
      <dgm:prSet presAssocID="{AAC23B4E-22BF-9B4F-A956-0BDBA4410F89}" presName="imageaccent9" presStyleCnt="0"/>
      <dgm:spPr/>
    </dgm:pt>
    <dgm:pt modelId="{BC0FAB5C-27A2-D947-9250-007294CE9916}" type="pres">
      <dgm:prSet presAssocID="{AAC23B4E-22BF-9B4F-A956-0BDBA4410F89}" presName="accentRepeatNode" presStyleLbl="solidAlignAcc1" presStyleIdx="17" presStyleCnt="24"/>
      <dgm:spPr/>
    </dgm:pt>
    <dgm:pt modelId="{904FBC00-08B3-8242-A957-7CBBDF925E2D}" type="pres">
      <dgm:prSet presAssocID="{4F30C1EA-162B-3B46-8538-4BD18C3474BA}" presName="text10" presStyleCnt="0"/>
      <dgm:spPr/>
    </dgm:pt>
    <dgm:pt modelId="{0F336AA7-5E10-E048-B7FB-77DF7626AC13}" type="pres">
      <dgm:prSet presAssocID="{4F30C1EA-162B-3B46-8538-4BD18C3474BA}" presName="textRepeatNode" presStyleLbl="alignNode1" presStyleIdx="9" presStyleCnt="12">
        <dgm:presLayoutVars>
          <dgm:chMax val="0"/>
          <dgm:chPref val="0"/>
          <dgm:bulletEnabled val="1"/>
        </dgm:presLayoutVars>
      </dgm:prSet>
      <dgm:spPr/>
    </dgm:pt>
    <dgm:pt modelId="{48B42296-A7C8-3C48-B80A-6C227C29CAEF}" type="pres">
      <dgm:prSet presAssocID="{4F30C1EA-162B-3B46-8538-4BD18C3474BA}" presName="textaccent10" presStyleCnt="0"/>
      <dgm:spPr/>
    </dgm:pt>
    <dgm:pt modelId="{D42524D6-0718-7B4E-B314-9EFBBE990E8B}" type="pres">
      <dgm:prSet presAssocID="{4F30C1EA-162B-3B46-8538-4BD18C3474BA}" presName="accentRepeatNode" presStyleLbl="solidAlignAcc1" presStyleIdx="18" presStyleCnt="24"/>
      <dgm:spPr/>
    </dgm:pt>
    <dgm:pt modelId="{DE22E53A-BC75-C844-BD7B-C2FADE0B5DDA}" type="pres">
      <dgm:prSet presAssocID="{52BFD426-FC91-DB4A-BD15-739B96A90B55}" presName="image10" presStyleCnt="0"/>
      <dgm:spPr/>
    </dgm:pt>
    <dgm:pt modelId="{A86CD4B8-3E13-1545-A8CA-5DBD6303A61A}" type="pres">
      <dgm:prSet presAssocID="{52BFD426-FC91-DB4A-BD15-739B96A90B55}" presName="imageRepeatNode" presStyleLbl="alignAcc1" presStyleIdx="9" presStyleCnt="12"/>
      <dgm:spPr/>
    </dgm:pt>
    <dgm:pt modelId="{F88D995A-D7DF-1F42-A60C-6460C00A67C0}" type="pres">
      <dgm:prSet presAssocID="{52BFD426-FC91-DB4A-BD15-739B96A90B55}" presName="imageaccent10" presStyleCnt="0"/>
      <dgm:spPr/>
    </dgm:pt>
    <dgm:pt modelId="{17F8730F-380B-5B4A-A576-1335644CBD74}" type="pres">
      <dgm:prSet presAssocID="{52BFD426-FC91-DB4A-BD15-739B96A90B55}" presName="accentRepeatNode" presStyleLbl="solidAlignAcc1" presStyleIdx="19" presStyleCnt="24"/>
      <dgm:spPr/>
    </dgm:pt>
    <dgm:pt modelId="{E0D97279-5CA9-AA4B-9134-BA6566DA9585}" type="pres">
      <dgm:prSet presAssocID="{DD0C1B2A-5DD5-4547-BE4A-054A54F6192E}" presName="text11" presStyleCnt="0"/>
      <dgm:spPr/>
    </dgm:pt>
    <dgm:pt modelId="{5EB7271B-3E15-C34F-96B2-3D4F7B4F62BC}" type="pres">
      <dgm:prSet presAssocID="{DD0C1B2A-5DD5-4547-BE4A-054A54F6192E}" presName="textRepeatNode" presStyleLbl="alignNode1" presStyleIdx="10" presStyleCnt="12">
        <dgm:presLayoutVars>
          <dgm:chMax val="0"/>
          <dgm:chPref val="0"/>
          <dgm:bulletEnabled val="1"/>
        </dgm:presLayoutVars>
      </dgm:prSet>
      <dgm:spPr/>
    </dgm:pt>
    <dgm:pt modelId="{CE4CD176-9384-CA41-BE15-A5DA0437A60D}" type="pres">
      <dgm:prSet presAssocID="{DD0C1B2A-5DD5-4547-BE4A-054A54F6192E}" presName="textaccent11" presStyleCnt="0"/>
      <dgm:spPr/>
    </dgm:pt>
    <dgm:pt modelId="{66DDCDF1-0890-5841-96BB-8CFABCFBDF77}" type="pres">
      <dgm:prSet presAssocID="{DD0C1B2A-5DD5-4547-BE4A-054A54F6192E}" presName="accentRepeatNode" presStyleLbl="solidAlignAcc1" presStyleIdx="20" presStyleCnt="24"/>
      <dgm:spPr/>
    </dgm:pt>
    <dgm:pt modelId="{4A220E98-F3D7-BE41-AA7F-482C1F1320BC}" type="pres">
      <dgm:prSet presAssocID="{B3CE464C-5787-EB4B-9865-C0551534656E}" presName="image11" presStyleCnt="0"/>
      <dgm:spPr/>
    </dgm:pt>
    <dgm:pt modelId="{F1513247-F7BB-EF4B-9C29-321F0FECCC91}" type="pres">
      <dgm:prSet presAssocID="{B3CE464C-5787-EB4B-9865-C0551534656E}" presName="imageRepeatNode" presStyleLbl="alignAcc1" presStyleIdx="10" presStyleCnt="12"/>
      <dgm:spPr/>
    </dgm:pt>
    <dgm:pt modelId="{6B67EA95-7351-014B-8E49-3F1944DEDF51}" type="pres">
      <dgm:prSet presAssocID="{B3CE464C-5787-EB4B-9865-C0551534656E}" presName="imageaccent11" presStyleCnt="0"/>
      <dgm:spPr/>
    </dgm:pt>
    <dgm:pt modelId="{53EEAF25-FA82-F346-8A29-EC99078CC731}" type="pres">
      <dgm:prSet presAssocID="{B3CE464C-5787-EB4B-9865-C0551534656E}" presName="accentRepeatNode" presStyleLbl="solidAlignAcc1" presStyleIdx="21" presStyleCnt="24"/>
      <dgm:spPr/>
    </dgm:pt>
    <dgm:pt modelId="{E3D0E298-EED5-5A43-8D67-5F229E7C0FCB}" type="pres">
      <dgm:prSet presAssocID="{26AD8AF0-78E5-874F-AA40-395503602416}" presName="text12" presStyleCnt="0"/>
      <dgm:spPr/>
    </dgm:pt>
    <dgm:pt modelId="{8C5A1C99-4EC7-5F41-B55B-6D6606F450EB}" type="pres">
      <dgm:prSet presAssocID="{26AD8AF0-78E5-874F-AA40-395503602416}" presName="textRepeatNode" presStyleLbl="alignNode1" presStyleIdx="11" presStyleCnt="12">
        <dgm:presLayoutVars>
          <dgm:chMax val="0"/>
          <dgm:chPref val="0"/>
          <dgm:bulletEnabled val="1"/>
        </dgm:presLayoutVars>
      </dgm:prSet>
      <dgm:spPr/>
    </dgm:pt>
    <dgm:pt modelId="{C7B4CEEE-76C6-4243-B4BD-FCAEA02D7DB7}" type="pres">
      <dgm:prSet presAssocID="{26AD8AF0-78E5-874F-AA40-395503602416}" presName="textaccent12" presStyleCnt="0"/>
      <dgm:spPr/>
    </dgm:pt>
    <dgm:pt modelId="{3D2A3C51-DCC9-6049-84F9-23243C8BA9E4}" type="pres">
      <dgm:prSet presAssocID="{26AD8AF0-78E5-874F-AA40-395503602416}" presName="accentRepeatNode" presStyleLbl="solidAlignAcc1" presStyleIdx="22" presStyleCnt="24"/>
      <dgm:spPr/>
    </dgm:pt>
    <dgm:pt modelId="{F72966BE-9BFC-4C48-A4DF-16A2579B089B}" type="pres">
      <dgm:prSet presAssocID="{F7C00D8F-5AAB-0F41-8748-34EBCC425AC9}" presName="image12" presStyleCnt="0"/>
      <dgm:spPr/>
    </dgm:pt>
    <dgm:pt modelId="{6DFB3A30-745F-2F4F-90BC-32A3AED868E6}" type="pres">
      <dgm:prSet presAssocID="{F7C00D8F-5AAB-0F41-8748-34EBCC425AC9}" presName="imageRepeatNode" presStyleLbl="alignAcc1" presStyleIdx="11" presStyleCnt="12"/>
      <dgm:spPr/>
    </dgm:pt>
    <dgm:pt modelId="{5C6FBA0D-9C9E-814C-B3D4-812A2B87F928}" type="pres">
      <dgm:prSet presAssocID="{F7C00D8F-5AAB-0F41-8748-34EBCC425AC9}" presName="imageaccent12" presStyleCnt="0"/>
      <dgm:spPr/>
    </dgm:pt>
    <dgm:pt modelId="{72FD0386-4E29-A74B-9E10-EB6AE2A4D1DB}" type="pres">
      <dgm:prSet presAssocID="{F7C00D8F-5AAB-0F41-8748-34EBCC425AC9}" presName="accentRepeatNode" presStyleLbl="solidAlignAcc1" presStyleIdx="23" presStyleCnt="24"/>
      <dgm:spPr/>
    </dgm:pt>
  </dgm:ptLst>
  <dgm:cxnLst>
    <dgm:cxn modelId="{7BBB8303-3A21-E941-BF8B-D01A27C28AAC}" srcId="{4C5933AD-2C99-F244-A1DE-30020822824A}" destId="{26AD8AF0-78E5-874F-AA40-395503602416}" srcOrd="11" destOrd="0" parTransId="{638338C3-6064-0C4F-A2AB-DCE4C0FDF2A9}" sibTransId="{F7C00D8F-5AAB-0F41-8748-34EBCC425AC9}"/>
    <dgm:cxn modelId="{DE59E306-36AC-D14D-8995-AD154A0B2B98}" srcId="{4C5933AD-2C99-F244-A1DE-30020822824A}" destId="{DD0C1B2A-5DD5-4547-BE4A-054A54F6192E}" srcOrd="10" destOrd="0" parTransId="{18666EA0-3438-9D45-A0D4-B345C48F3DCF}" sibTransId="{B3CE464C-5787-EB4B-9865-C0551534656E}"/>
    <dgm:cxn modelId="{386ED707-9BD0-4942-90B4-8D7CF35C9FD2}" type="presOf" srcId="{CAA3B326-A03F-FF48-B1E4-74FA99F79D85}" destId="{ED5E8E41-8FBA-4A47-81FD-0ADF636F8318}" srcOrd="0" destOrd="0" presId="urn:microsoft.com/office/officeart/2008/layout/HexagonCluster"/>
    <dgm:cxn modelId="{03CACB09-8DF0-684C-81DC-8682EACD7754}" type="presOf" srcId="{AAC23B4E-22BF-9B4F-A956-0BDBA4410F89}" destId="{7F95A034-FD62-2F4B-A5FD-5E635A86F0EF}" srcOrd="0" destOrd="0" presId="urn:microsoft.com/office/officeart/2008/layout/HexagonCluster"/>
    <dgm:cxn modelId="{F6A27010-7AC7-FD44-844E-7116DF8B9127}" type="presOf" srcId="{3E338FED-CF50-5642-8817-478379E73AA8}" destId="{6CA202E9-BAE4-FB47-B94E-CB5C3C2CDCF1}" srcOrd="0" destOrd="0" presId="urn:microsoft.com/office/officeart/2008/layout/HexagonCluster"/>
    <dgm:cxn modelId="{5F429D15-5335-8141-9AE6-016DC17458C1}" type="presOf" srcId="{26AD8AF0-78E5-874F-AA40-395503602416}" destId="{8C5A1C99-4EC7-5F41-B55B-6D6606F450EB}" srcOrd="0" destOrd="0" presId="urn:microsoft.com/office/officeart/2008/layout/HexagonCluster"/>
    <dgm:cxn modelId="{27A17927-2016-C842-950C-9936F5656F74}" srcId="{4C5933AD-2C99-F244-A1DE-30020822824A}" destId="{B43F49B2-DE9C-BF4F-8CC0-C2E122CB806B}" srcOrd="7" destOrd="0" parTransId="{BB9A4E5B-8664-1842-B31A-00E24471A635}" sibTransId="{FA9A0F46-48A4-BC4D-BABE-7C7A98DB4436}"/>
    <dgm:cxn modelId="{CD5DE227-0FBD-1844-BEA4-ED12FF89933C}" type="presOf" srcId="{952DBA32-B97D-004C-B8D3-281644AB8693}" destId="{90C1960B-571D-284A-9C0E-76AA67F7728E}" srcOrd="0" destOrd="0" presId="urn:microsoft.com/office/officeart/2008/layout/HexagonCluster"/>
    <dgm:cxn modelId="{7C40F22C-FD4B-C24C-8E7D-D8C652885F27}" srcId="{4C5933AD-2C99-F244-A1DE-30020822824A}" destId="{096E40BD-270E-F94B-BE01-41E35404D7DC}" srcOrd="4" destOrd="0" parTransId="{C4D0AEBE-FC5B-4F41-8A01-2232D69E67DA}" sibTransId="{63736D0B-6561-5D40-B72C-65123D00696D}"/>
    <dgm:cxn modelId="{DA3A2D32-2D50-9346-BFB4-EF61CC77A969}" type="presOf" srcId="{4C5933AD-2C99-F244-A1DE-30020822824A}" destId="{B6496DEE-83E1-1043-8A37-90E4D33D192F}" srcOrd="0" destOrd="0" presId="urn:microsoft.com/office/officeart/2008/layout/HexagonCluster"/>
    <dgm:cxn modelId="{21106433-238E-254A-A86E-3DA1660743A3}" type="presOf" srcId="{4F30C1EA-162B-3B46-8538-4BD18C3474BA}" destId="{0F336AA7-5E10-E048-B7FB-77DF7626AC13}" srcOrd="0" destOrd="0" presId="urn:microsoft.com/office/officeart/2008/layout/HexagonCluster"/>
    <dgm:cxn modelId="{93A06134-A1B8-564E-9506-68D1537FC963}" type="presOf" srcId="{5F8A9681-B0BC-4244-B55F-DC1A7134E6C8}" destId="{9DC69FBF-9FAF-ED40-9502-ECEE297E8FA3}" srcOrd="0" destOrd="0" presId="urn:microsoft.com/office/officeart/2008/layout/HexagonCluster"/>
    <dgm:cxn modelId="{2506CF37-2AB1-3B4D-A2DE-DD7F3446F9F5}" srcId="{4C5933AD-2C99-F244-A1DE-30020822824A}" destId="{4F30C1EA-162B-3B46-8538-4BD18C3474BA}" srcOrd="9" destOrd="0" parTransId="{6785C42B-7331-FB42-B8D8-BEEA73CC74CF}" sibTransId="{52BFD426-FC91-DB4A-BD15-739B96A90B55}"/>
    <dgm:cxn modelId="{D7D40045-F3F4-F84F-98C8-051F86ABE55D}" type="presOf" srcId="{508BE4AF-601A-1F4B-A96A-541842726B10}" destId="{3E2A8400-8649-4B45-A770-3D4BAA472299}" srcOrd="0" destOrd="0" presId="urn:microsoft.com/office/officeart/2008/layout/HexagonCluster"/>
    <dgm:cxn modelId="{C0D31E46-280F-684B-A31A-2BD18DC8A869}" srcId="{4C5933AD-2C99-F244-A1DE-30020822824A}" destId="{C27A4955-1D8A-4E4E-94B9-D80F7D524A38}" srcOrd="3" destOrd="0" parTransId="{69D21443-E0A5-4845-A623-42421AF43FCD}" sibTransId="{952DBA32-B97D-004C-B8D3-281644AB8693}"/>
    <dgm:cxn modelId="{03A85849-160F-D54C-AFA9-CAF59E10673C}" type="presOf" srcId="{AAB3A400-4341-A848-AA0E-2455384F7063}" destId="{71D67BCF-4CC0-D24B-A90C-FB7ED5B9B487}" srcOrd="0" destOrd="0" presId="urn:microsoft.com/office/officeart/2008/layout/HexagonCluster"/>
    <dgm:cxn modelId="{7394406F-A9BD-744D-B410-DB5C2EAF1279}" srcId="{4C5933AD-2C99-F244-A1DE-30020822824A}" destId="{3E338FED-CF50-5642-8817-478379E73AA8}" srcOrd="1" destOrd="0" parTransId="{E095DF20-DF5D-B942-8311-B17551CF57E8}" sibTransId="{508BE4AF-601A-1F4B-A96A-541842726B10}"/>
    <dgm:cxn modelId="{28E8F472-018E-AF4B-BE5D-A66A8E12089F}" type="presOf" srcId="{F7C00D8F-5AAB-0F41-8748-34EBCC425AC9}" destId="{6DFB3A30-745F-2F4F-90BC-32A3AED868E6}" srcOrd="0" destOrd="0" presId="urn:microsoft.com/office/officeart/2008/layout/HexagonCluster"/>
    <dgm:cxn modelId="{D4EB5F57-8600-3A4F-9516-A2C0560813BF}" type="presOf" srcId="{D3EC880D-21CE-2542-87A9-8B3F7A3A7504}" destId="{7CB0F906-E7C9-F544-84E3-775735BD4CD7}" srcOrd="0" destOrd="0" presId="urn:microsoft.com/office/officeart/2008/layout/HexagonCluster"/>
    <dgm:cxn modelId="{5AE18978-72F1-E645-985A-BC06ACBEFF4E}" srcId="{4C5933AD-2C99-F244-A1DE-30020822824A}" destId="{D3EC880D-21CE-2542-87A9-8B3F7A3A7504}" srcOrd="8" destOrd="0" parTransId="{3FF3475F-54A3-E942-B264-05A1774410FA}" sibTransId="{AAC23B4E-22BF-9B4F-A956-0BDBA4410F89}"/>
    <dgm:cxn modelId="{54489B92-D822-4D4B-A12A-E39FD79574B5}" type="presOf" srcId="{B43F49B2-DE9C-BF4F-8CC0-C2E122CB806B}" destId="{23D06453-439A-8049-9F02-5267B0D168CA}" srcOrd="0" destOrd="0" presId="urn:microsoft.com/office/officeart/2008/layout/HexagonCluster"/>
    <dgm:cxn modelId="{377AF59A-1217-0744-93BE-B3AF2AC899E5}" srcId="{4C5933AD-2C99-F244-A1DE-30020822824A}" destId="{5F8A9681-B0BC-4244-B55F-DC1A7134E6C8}" srcOrd="6" destOrd="0" parTransId="{28927FB3-CEAE-3741-AD56-18CE6EB5B0FB}" sibTransId="{158620E9-3A7B-F342-AC30-ED9D38EAAFB4}"/>
    <dgm:cxn modelId="{C288DFA4-4AA5-D14A-89F1-9F47CB031552}" type="presOf" srcId="{63736D0B-6561-5D40-B72C-65123D00696D}" destId="{E3112393-0AD2-DE41-A075-756B244B7337}" srcOrd="0" destOrd="0" presId="urn:microsoft.com/office/officeart/2008/layout/HexagonCluster"/>
    <dgm:cxn modelId="{C89827AD-9276-E641-A987-B40254BE8251}" type="presOf" srcId="{C27A4955-1D8A-4E4E-94B9-D80F7D524A38}" destId="{9AB1C7AE-EC63-6544-B020-4A033486BEF2}" srcOrd="0" destOrd="0" presId="urn:microsoft.com/office/officeart/2008/layout/HexagonCluster"/>
    <dgm:cxn modelId="{4FE793B1-4AF6-5548-B34E-3B739A70EE6B}" type="presOf" srcId="{8E22125F-953E-C348-9717-D45592C19429}" destId="{EF147572-8AF9-134E-84A0-4CE369954813}" srcOrd="0" destOrd="0" presId="urn:microsoft.com/office/officeart/2008/layout/HexagonCluster"/>
    <dgm:cxn modelId="{85C7C3B5-086B-1247-B4E4-E7A9D3FA3F60}" type="presOf" srcId="{52BFD426-FC91-DB4A-BD15-739B96A90B55}" destId="{A86CD4B8-3E13-1545-A8CA-5DBD6303A61A}" srcOrd="0" destOrd="0" presId="urn:microsoft.com/office/officeart/2008/layout/HexagonCluster"/>
    <dgm:cxn modelId="{AB6158C4-612F-E74F-B4A9-A27F4DEB3759}" srcId="{4C5933AD-2C99-F244-A1DE-30020822824A}" destId="{8E22125F-953E-C348-9717-D45592C19429}" srcOrd="2" destOrd="0" parTransId="{E48ED01E-8CDA-9A49-B2EC-7BEC4AB2906D}" sibTransId="{C4643DF4-6418-A043-A5A6-F46A441975F2}"/>
    <dgm:cxn modelId="{7EC542C7-8579-F145-A1BF-F7244642E920}" type="presOf" srcId="{1FCCDCCA-97E4-564A-8B74-BF0195CBC7D7}" destId="{A9AB97A9-2D0A-2249-A94B-500113D2A443}" srcOrd="0" destOrd="0" presId="urn:microsoft.com/office/officeart/2008/layout/HexagonCluster"/>
    <dgm:cxn modelId="{65ECD1C7-F7FC-1E48-BD71-BA5BE85C0F50}" type="presOf" srcId="{158620E9-3A7B-F342-AC30-ED9D38EAAFB4}" destId="{8F39BF02-C06C-5943-98A3-4F90EB1BD0D2}" srcOrd="0" destOrd="0" presId="urn:microsoft.com/office/officeart/2008/layout/HexagonCluster"/>
    <dgm:cxn modelId="{B48B26CB-D906-9248-88B4-D0A49476D220}" type="presOf" srcId="{DD0C1B2A-5DD5-4547-BE4A-054A54F6192E}" destId="{5EB7271B-3E15-C34F-96B2-3D4F7B4F62BC}" srcOrd="0" destOrd="0" presId="urn:microsoft.com/office/officeart/2008/layout/HexagonCluster"/>
    <dgm:cxn modelId="{593D0DCC-5B4D-6649-A5AA-E0D51A208717}" type="presOf" srcId="{C4643DF4-6418-A043-A5A6-F46A441975F2}" destId="{C85E410A-1F20-B941-AB57-80EB7DEBC947}" srcOrd="0" destOrd="0" presId="urn:microsoft.com/office/officeart/2008/layout/HexagonCluster"/>
    <dgm:cxn modelId="{D47288D4-FB83-7147-A6AE-488CD8F06597}" srcId="{4C5933AD-2C99-F244-A1DE-30020822824A}" destId="{DD96878D-BB3B-204E-9834-75119C0A9D68}" srcOrd="0" destOrd="0" parTransId="{30E6E094-BA76-D949-B1BA-EC96E16B75CB}" sibTransId="{1FCCDCCA-97E4-564A-8B74-BF0195CBC7D7}"/>
    <dgm:cxn modelId="{F66FB2D7-1BE0-0741-8475-E83008BEEE07}" type="presOf" srcId="{DD96878D-BB3B-204E-9834-75119C0A9D68}" destId="{822D3AB1-9FAD-7241-930F-A329EE000108}" srcOrd="0" destOrd="0" presId="urn:microsoft.com/office/officeart/2008/layout/HexagonCluster"/>
    <dgm:cxn modelId="{5E50D8D8-5D64-0A46-894F-258F451029A0}" type="presOf" srcId="{096E40BD-270E-F94B-BE01-41E35404D7DC}" destId="{427C669C-7BC7-EB43-A49F-30FB193FF552}" srcOrd="0" destOrd="0" presId="urn:microsoft.com/office/officeart/2008/layout/HexagonCluster"/>
    <dgm:cxn modelId="{3BA0EDE5-621E-A44F-A962-B02971705D64}" type="presOf" srcId="{B3CE464C-5787-EB4B-9865-C0551534656E}" destId="{F1513247-F7BB-EF4B-9C29-321F0FECCC91}" srcOrd="0" destOrd="0" presId="urn:microsoft.com/office/officeart/2008/layout/HexagonCluster"/>
    <dgm:cxn modelId="{DDB331F7-5B6A-F24E-BE63-BC819CF08835}" type="presOf" srcId="{FA9A0F46-48A4-BC4D-BABE-7C7A98DB4436}" destId="{3001BC58-029B-1446-83B8-8B121CEFB955}" srcOrd="0" destOrd="0" presId="urn:microsoft.com/office/officeart/2008/layout/HexagonCluster"/>
    <dgm:cxn modelId="{6569D1FD-6FB6-1644-BF96-EBF6939DA00C}" srcId="{4C5933AD-2C99-F244-A1DE-30020822824A}" destId="{AAB3A400-4341-A848-AA0E-2455384F7063}" srcOrd="5" destOrd="0" parTransId="{972F2822-4448-744A-99B7-072F69219068}" sibTransId="{CAA3B326-A03F-FF48-B1E4-74FA99F79D85}"/>
    <dgm:cxn modelId="{014C8472-9DA2-9346-9B88-7551D7A40A4D}" type="presParOf" srcId="{B6496DEE-83E1-1043-8A37-90E4D33D192F}" destId="{404B0460-27C1-B54B-A8BF-15B3CE6A80EA}" srcOrd="0" destOrd="0" presId="urn:microsoft.com/office/officeart/2008/layout/HexagonCluster"/>
    <dgm:cxn modelId="{F4E50DE8-AA90-D348-BA86-8003462B1B1D}" type="presParOf" srcId="{404B0460-27C1-B54B-A8BF-15B3CE6A80EA}" destId="{822D3AB1-9FAD-7241-930F-A329EE000108}" srcOrd="0" destOrd="0" presId="urn:microsoft.com/office/officeart/2008/layout/HexagonCluster"/>
    <dgm:cxn modelId="{BA8C3309-BF8A-E847-B404-D9428DE5FB03}" type="presParOf" srcId="{B6496DEE-83E1-1043-8A37-90E4D33D192F}" destId="{C3E0A417-1A51-C943-8CE8-BCD995E3D748}" srcOrd="1" destOrd="0" presId="urn:microsoft.com/office/officeart/2008/layout/HexagonCluster"/>
    <dgm:cxn modelId="{7DE5095D-18EA-8548-B153-AD75F50A87D2}" type="presParOf" srcId="{C3E0A417-1A51-C943-8CE8-BCD995E3D748}" destId="{52FC9F21-DDA4-2440-A5E9-C1A4E2D4CB0C}" srcOrd="0" destOrd="0" presId="urn:microsoft.com/office/officeart/2008/layout/HexagonCluster"/>
    <dgm:cxn modelId="{F9199CBE-0309-8442-A81B-61A30A52004F}" type="presParOf" srcId="{B6496DEE-83E1-1043-8A37-90E4D33D192F}" destId="{B3E2488D-A21A-5349-A290-0EB791692375}" srcOrd="2" destOrd="0" presId="urn:microsoft.com/office/officeart/2008/layout/HexagonCluster"/>
    <dgm:cxn modelId="{567D8CE1-9018-964A-A71C-8789F773BE23}" type="presParOf" srcId="{B3E2488D-A21A-5349-A290-0EB791692375}" destId="{A9AB97A9-2D0A-2249-A94B-500113D2A443}" srcOrd="0" destOrd="0" presId="urn:microsoft.com/office/officeart/2008/layout/HexagonCluster"/>
    <dgm:cxn modelId="{9385A504-44F6-CC4C-BE51-5DE7940B6EE2}" type="presParOf" srcId="{B6496DEE-83E1-1043-8A37-90E4D33D192F}" destId="{DA3FF7A5-8CBC-B14D-8BBC-088C70C27AC4}" srcOrd="3" destOrd="0" presId="urn:microsoft.com/office/officeart/2008/layout/HexagonCluster"/>
    <dgm:cxn modelId="{422E0097-090C-C141-8672-DF5EC7A9F896}" type="presParOf" srcId="{DA3FF7A5-8CBC-B14D-8BBC-088C70C27AC4}" destId="{F86698E3-6C69-CE4A-A7C8-293FE58432D5}" srcOrd="0" destOrd="0" presId="urn:microsoft.com/office/officeart/2008/layout/HexagonCluster"/>
    <dgm:cxn modelId="{23829E66-3639-504F-B331-8376F5E21CDF}" type="presParOf" srcId="{B6496DEE-83E1-1043-8A37-90E4D33D192F}" destId="{D657F10C-A33D-FC46-BA36-587DF89A9781}" srcOrd="4" destOrd="0" presId="urn:microsoft.com/office/officeart/2008/layout/HexagonCluster"/>
    <dgm:cxn modelId="{FE7EFF12-F69A-E948-BCDD-908881BB940D}" type="presParOf" srcId="{D657F10C-A33D-FC46-BA36-587DF89A9781}" destId="{6CA202E9-BAE4-FB47-B94E-CB5C3C2CDCF1}" srcOrd="0" destOrd="0" presId="urn:microsoft.com/office/officeart/2008/layout/HexagonCluster"/>
    <dgm:cxn modelId="{484384AF-8B82-6B42-BE5A-EDE04B119E20}" type="presParOf" srcId="{B6496DEE-83E1-1043-8A37-90E4D33D192F}" destId="{49863B10-834F-3344-BAA8-83601D5A4EA0}" srcOrd="5" destOrd="0" presId="urn:microsoft.com/office/officeart/2008/layout/HexagonCluster"/>
    <dgm:cxn modelId="{C347A0A0-1B61-AD46-8D18-4A119B244DD3}" type="presParOf" srcId="{49863B10-834F-3344-BAA8-83601D5A4EA0}" destId="{3CBCEB69-C272-274A-89BE-BDC94CB3E1AA}" srcOrd="0" destOrd="0" presId="urn:microsoft.com/office/officeart/2008/layout/HexagonCluster"/>
    <dgm:cxn modelId="{C1B08E7D-0354-944F-970F-E5D225968395}" type="presParOf" srcId="{B6496DEE-83E1-1043-8A37-90E4D33D192F}" destId="{9EFFF604-0612-1147-B1AF-94196693D283}" srcOrd="6" destOrd="0" presId="urn:microsoft.com/office/officeart/2008/layout/HexagonCluster"/>
    <dgm:cxn modelId="{4450531C-41F6-EC40-9569-015F30A8455A}" type="presParOf" srcId="{9EFFF604-0612-1147-B1AF-94196693D283}" destId="{3E2A8400-8649-4B45-A770-3D4BAA472299}" srcOrd="0" destOrd="0" presId="urn:microsoft.com/office/officeart/2008/layout/HexagonCluster"/>
    <dgm:cxn modelId="{7F17FE8D-4058-2F42-B9A7-B1C64A5ED68B}" type="presParOf" srcId="{B6496DEE-83E1-1043-8A37-90E4D33D192F}" destId="{E11C8C0F-07F8-0C49-9E22-1F463834BED2}" srcOrd="7" destOrd="0" presId="urn:microsoft.com/office/officeart/2008/layout/HexagonCluster"/>
    <dgm:cxn modelId="{357274DA-EFDB-FE4D-9C12-EFE6C6AE2DEF}" type="presParOf" srcId="{E11C8C0F-07F8-0C49-9E22-1F463834BED2}" destId="{0436FC84-3A25-5948-BC4C-40359F024A52}" srcOrd="0" destOrd="0" presId="urn:microsoft.com/office/officeart/2008/layout/HexagonCluster"/>
    <dgm:cxn modelId="{972DA4ED-F1FB-1146-9752-4B7037AE7072}" type="presParOf" srcId="{B6496DEE-83E1-1043-8A37-90E4D33D192F}" destId="{9EA1C658-892F-9843-9883-D0DA35F1C8DE}" srcOrd="8" destOrd="0" presId="urn:microsoft.com/office/officeart/2008/layout/HexagonCluster"/>
    <dgm:cxn modelId="{00533DDF-7276-644A-B1EC-8B9392485CED}" type="presParOf" srcId="{9EA1C658-892F-9843-9883-D0DA35F1C8DE}" destId="{EF147572-8AF9-134E-84A0-4CE369954813}" srcOrd="0" destOrd="0" presId="urn:microsoft.com/office/officeart/2008/layout/HexagonCluster"/>
    <dgm:cxn modelId="{F416FAF1-389C-6E42-8ABF-573FE8420658}" type="presParOf" srcId="{B6496DEE-83E1-1043-8A37-90E4D33D192F}" destId="{9E1B99D9-4CDA-5E4C-B244-63AF722319F4}" srcOrd="9" destOrd="0" presId="urn:microsoft.com/office/officeart/2008/layout/HexagonCluster"/>
    <dgm:cxn modelId="{187594B8-A96E-7149-A42C-3659641A734E}" type="presParOf" srcId="{9E1B99D9-4CDA-5E4C-B244-63AF722319F4}" destId="{A5EB2FC3-4CB2-8A47-AD1A-D148F106D2C1}" srcOrd="0" destOrd="0" presId="urn:microsoft.com/office/officeart/2008/layout/HexagonCluster"/>
    <dgm:cxn modelId="{9F61AD4F-67B4-E248-AADD-4B91737B6ABD}" type="presParOf" srcId="{B6496DEE-83E1-1043-8A37-90E4D33D192F}" destId="{A030FA03-0CEF-CA46-80AE-C56733632A82}" srcOrd="10" destOrd="0" presId="urn:microsoft.com/office/officeart/2008/layout/HexagonCluster"/>
    <dgm:cxn modelId="{73C95E7B-7441-8F45-A72F-8A4CFB656111}" type="presParOf" srcId="{A030FA03-0CEF-CA46-80AE-C56733632A82}" destId="{C85E410A-1F20-B941-AB57-80EB7DEBC947}" srcOrd="0" destOrd="0" presId="urn:microsoft.com/office/officeart/2008/layout/HexagonCluster"/>
    <dgm:cxn modelId="{1C43E5A3-F378-6F40-BB1A-05E1BD1BDE9F}" type="presParOf" srcId="{B6496DEE-83E1-1043-8A37-90E4D33D192F}" destId="{498A501D-FA5A-4C47-A2CB-E273287BA2E1}" srcOrd="11" destOrd="0" presId="urn:microsoft.com/office/officeart/2008/layout/HexagonCluster"/>
    <dgm:cxn modelId="{840D6D22-B791-1D44-B735-0F560654798B}" type="presParOf" srcId="{498A501D-FA5A-4C47-A2CB-E273287BA2E1}" destId="{EBFEFAC6-9EAD-D646-AA27-0D65D4606277}" srcOrd="0" destOrd="0" presId="urn:microsoft.com/office/officeart/2008/layout/HexagonCluster"/>
    <dgm:cxn modelId="{F441C73B-FC0C-C443-90AE-83C60099ACC1}" type="presParOf" srcId="{B6496DEE-83E1-1043-8A37-90E4D33D192F}" destId="{EA0D37E1-5F5C-734B-9253-9B8BA820A75F}" srcOrd="12" destOrd="0" presId="urn:microsoft.com/office/officeart/2008/layout/HexagonCluster"/>
    <dgm:cxn modelId="{087BE1FA-23EE-3B4D-AD13-4A459BF2D949}" type="presParOf" srcId="{EA0D37E1-5F5C-734B-9253-9B8BA820A75F}" destId="{9AB1C7AE-EC63-6544-B020-4A033486BEF2}" srcOrd="0" destOrd="0" presId="urn:microsoft.com/office/officeart/2008/layout/HexagonCluster"/>
    <dgm:cxn modelId="{EBDACE85-FFB2-2C42-ABD9-608269149030}" type="presParOf" srcId="{B6496DEE-83E1-1043-8A37-90E4D33D192F}" destId="{07F63FE8-4D22-AD4C-B032-D7EB4FD58BBD}" srcOrd="13" destOrd="0" presId="urn:microsoft.com/office/officeart/2008/layout/HexagonCluster"/>
    <dgm:cxn modelId="{F4C4089C-4E08-A544-948E-5841C342D3A5}" type="presParOf" srcId="{07F63FE8-4D22-AD4C-B032-D7EB4FD58BBD}" destId="{99A13843-9D25-5642-B5B6-FCF17429BA0E}" srcOrd="0" destOrd="0" presId="urn:microsoft.com/office/officeart/2008/layout/HexagonCluster"/>
    <dgm:cxn modelId="{447E9C2F-292B-2947-80BA-9878E571057E}" type="presParOf" srcId="{B6496DEE-83E1-1043-8A37-90E4D33D192F}" destId="{7C1FBD3B-B0C9-BA41-84CF-D1CEB9D89528}" srcOrd="14" destOrd="0" presId="urn:microsoft.com/office/officeart/2008/layout/HexagonCluster"/>
    <dgm:cxn modelId="{E5A1D875-4C71-7241-8F37-73F815B2E2A4}" type="presParOf" srcId="{7C1FBD3B-B0C9-BA41-84CF-D1CEB9D89528}" destId="{90C1960B-571D-284A-9C0E-76AA67F7728E}" srcOrd="0" destOrd="0" presId="urn:microsoft.com/office/officeart/2008/layout/HexagonCluster"/>
    <dgm:cxn modelId="{A6D334C9-7CD5-6F48-AAE7-EB9F94E46D0E}" type="presParOf" srcId="{B6496DEE-83E1-1043-8A37-90E4D33D192F}" destId="{5164C87D-52BF-084B-B6AE-7AFF9B877C3C}" srcOrd="15" destOrd="0" presId="urn:microsoft.com/office/officeart/2008/layout/HexagonCluster"/>
    <dgm:cxn modelId="{7D50033C-825A-8D41-A4B5-A2D868DCAA9D}" type="presParOf" srcId="{5164C87D-52BF-084B-B6AE-7AFF9B877C3C}" destId="{3F353C59-9212-604E-9FE1-00E24C2013BD}" srcOrd="0" destOrd="0" presId="urn:microsoft.com/office/officeart/2008/layout/HexagonCluster"/>
    <dgm:cxn modelId="{3518F1EB-7286-A845-B9AE-7782E54B494A}" type="presParOf" srcId="{B6496DEE-83E1-1043-8A37-90E4D33D192F}" destId="{88F177A3-8258-9449-98D1-8F122148C845}" srcOrd="16" destOrd="0" presId="urn:microsoft.com/office/officeart/2008/layout/HexagonCluster"/>
    <dgm:cxn modelId="{CC8F6CEE-000C-634C-B977-89B454D616E4}" type="presParOf" srcId="{88F177A3-8258-9449-98D1-8F122148C845}" destId="{427C669C-7BC7-EB43-A49F-30FB193FF552}" srcOrd="0" destOrd="0" presId="urn:microsoft.com/office/officeart/2008/layout/HexagonCluster"/>
    <dgm:cxn modelId="{3435112C-C6E6-A742-BB2F-58F3802069A3}" type="presParOf" srcId="{B6496DEE-83E1-1043-8A37-90E4D33D192F}" destId="{7F1BD957-190C-1D45-B5B3-5F27A2E1B801}" srcOrd="17" destOrd="0" presId="urn:microsoft.com/office/officeart/2008/layout/HexagonCluster"/>
    <dgm:cxn modelId="{84CDF7BB-13AA-9A4D-88DD-291FF0EF8B87}" type="presParOf" srcId="{7F1BD957-190C-1D45-B5B3-5F27A2E1B801}" destId="{5E48EDCC-D157-D94F-9FE1-B03091B2DA65}" srcOrd="0" destOrd="0" presId="urn:microsoft.com/office/officeart/2008/layout/HexagonCluster"/>
    <dgm:cxn modelId="{EFF49CC4-F68A-174F-9629-B2F8962C2E84}" type="presParOf" srcId="{B6496DEE-83E1-1043-8A37-90E4D33D192F}" destId="{AC20956C-D362-794B-90C9-EE0AB6758B8F}" srcOrd="18" destOrd="0" presId="urn:microsoft.com/office/officeart/2008/layout/HexagonCluster"/>
    <dgm:cxn modelId="{C0214B0A-4AF9-CA4F-93D4-5AEEA3C8233E}" type="presParOf" srcId="{AC20956C-D362-794B-90C9-EE0AB6758B8F}" destId="{E3112393-0AD2-DE41-A075-756B244B7337}" srcOrd="0" destOrd="0" presId="urn:microsoft.com/office/officeart/2008/layout/HexagonCluster"/>
    <dgm:cxn modelId="{C65C0BD4-9E18-1445-AFCB-CF5926316F5A}" type="presParOf" srcId="{B6496DEE-83E1-1043-8A37-90E4D33D192F}" destId="{0AFBA512-AA83-9447-B252-360138076EA5}" srcOrd="19" destOrd="0" presId="urn:microsoft.com/office/officeart/2008/layout/HexagonCluster"/>
    <dgm:cxn modelId="{777D3AF5-13CB-F44D-9B52-B5F87D0DB6A0}" type="presParOf" srcId="{0AFBA512-AA83-9447-B252-360138076EA5}" destId="{90FD4C65-6E40-0F4A-86F9-586742428D34}" srcOrd="0" destOrd="0" presId="urn:microsoft.com/office/officeart/2008/layout/HexagonCluster"/>
    <dgm:cxn modelId="{DE62982B-8E0B-6048-8CB7-0A2506A6FA36}" type="presParOf" srcId="{B6496DEE-83E1-1043-8A37-90E4D33D192F}" destId="{3FD62264-23FF-DF47-A9EA-436EE7BEC8DC}" srcOrd="20" destOrd="0" presId="urn:microsoft.com/office/officeart/2008/layout/HexagonCluster"/>
    <dgm:cxn modelId="{51B9B028-31F1-6948-A108-09B878C59617}" type="presParOf" srcId="{3FD62264-23FF-DF47-A9EA-436EE7BEC8DC}" destId="{71D67BCF-4CC0-D24B-A90C-FB7ED5B9B487}" srcOrd="0" destOrd="0" presId="urn:microsoft.com/office/officeart/2008/layout/HexagonCluster"/>
    <dgm:cxn modelId="{6E14B3EA-F8DE-1642-9495-212788B44E87}" type="presParOf" srcId="{B6496DEE-83E1-1043-8A37-90E4D33D192F}" destId="{7C309620-4198-EC40-981B-2B2345D4B0CC}" srcOrd="21" destOrd="0" presId="urn:microsoft.com/office/officeart/2008/layout/HexagonCluster"/>
    <dgm:cxn modelId="{6798F092-5D8D-3F4F-9D8A-5B38BAF3FBEE}" type="presParOf" srcId="{7C309620-4198-EC40-981B-2B2345D4B0CC}" destId="{F55F2232-B96A-6B49-93B4-2B7EC20FA082}" srcOrd="0" destOrd="0" presId="urn:microsoft.com/office/officeart/2008/layout/HexagonCluster"/>
    <dgm:cxn modelId="{D718DB6D-9015-9A44-B663-655FC57EF723}" type="presParOf" srcId="{B6496DEE-83E1-1043-8A37-90E4D33D192F}" destId="{9B5AD006-674B-064B-9189-3A441B33FD8C}" srcOrd="22" destOrd="0" presId="urn:microsoft.com/office/officeart/2008/layout/HexagonCluster"/>
    <dgm:cxn modelId="{9F822B34-874F-104D-BA6E-E07FE489AD1E}" type="presParOf" srcId="{9B5AD006-674B-064B-9189-3A441B33FD8C}" destId="{ED5E8E41-8FBA-4A47-81FD-0ADF636F8318}" srcOrd="0" destOrd="0" presId="urn:microsoft.com/office/officeart/2008/layout/HexagonCluster"/>
    <dgm:cxn modelId="{2D7453B8-7630-E94A-8A14-687FF734A8A0}" type="presParOf" srcId="{B6496DEE-83E1-1043-8A37-90E4D33D192F}" destId="{B1780A60-BA84-824E-B220-02911648155A}" srcOrd="23" destOrd="0" presId="urn:microsoft.com/office/officeart/2008/layout/HexagonCluster"/>
    <dgm:cxn modelId="{67FDC876-2A7E-D745-9D2B-87BD5FF6EDD1}" type="presParOf" srcId="{B1780A60-BA84-824E-B220-02911648155A}" destId="{DE6486C8-3670-EE44-9D96-4D4CB2BD23EB}" srcOrd="0" destOrd="0" presId="urn:microsoft.com/office/officeart/2008/layout/HexagonCluster"/>
    <dgm:cxn modelId="{60BFE1EB-69D9-EB4C-A122-EB1BD85876B9}" type="presParOf" srcId="{B6496DEE-83E1-1043-8A37-90E4D33D192F}" destId="{7968D2A6-88AF-6F4A-90BF-00A897182FD6}" srcOrd="24" destOrd="0" presId="urn:microsoft.com/office/officeart/2008/layout/HexagonCluster"/>
    <dgm:cxn modelId="{FDB65DBF-2E5E-FD43-A383-1DAE2385B115}" type="presParOf" srcId="{7968D2A6-88AF-6F4A-90BF-00A897182FD6}" destId="{9DC69FBF-9FAF-ED40-9502-ECEE297E8FA3}" srcOrd="0" destOrd="0" presId="urn:microsoft.com/office/officeart/2008/layout/HexagonCluster"/>
    <dgm:cxn modelId="{30369A92-5155-0448-AB6B-D09F29DF079D}" type="presParOf" srcId="{B6496DEE-83E1-1043-8A37-90E4D33D192F}" destId="{6A05FA1E-071F-1545-9109-F71925A0B279}" srcOrd="25" destOrd="0" presId="urn:microsoft.com/office/officeart/2008/layout/HexagonCluster"/>
    <dgm:cxn modelId="{1125F99E-6378-D44E-8093-6D80CB88FA7A}" type="presParOf" srcId="{6A05FA1E-071F-1545-9109-F71925A0B279}" destId="{F81C4F8B-78F3-8643-8F76-9C443DC8E918}" srcOrd="0" destOrd="0" presId="urn:microsoft.com/office/officeart/2008/layout/HexagonCluster"/>
    <dgm:cxn modelId="{6612E8FC-658F-FB4D-92B4-D2C8C5BE3DCA}" type="presParOf" srcId="{B6496DEE-83E1-1043-8A37-90E4D33D192F}" destId="{BFF0025B-566E-8041-812F-1A79F8621A7E}" srcOrd="26" destOrd="0" presId="urn:microsoft.com/office/officeart/2008/layout/HexagonCluster"/>
    <dgm:cxn modelId="{80D7BAAA-1EC5-6046-AA64-426545A8DE23}" type="presParOf" srcId="{BFF0025B-566E-8041-812F-1A79F8621A7E}" destId="{8F39BF02-C06C-5943-98A3-4F90EB1BD0D2}" srcOrd="0" destOrd="0" presId="urn:microsoft.com/office/officeart/2008/layout/HexagonCluster"/>
    <dgm:cxn modelId="{35014523-C3A5-504E-861B-6044356E40DA}" type="presParOf" srcId="{B6496DEE-83E1-1043-8A37-90E4D33D192F}" destId="{EE67D576-F6F7-3741-870F-34E73BF4D147}" srcOrd="27" destOrd="0" presId="urn:microsoft.com/office/officeart/2008/layout/HexagonCluster"/>
    <dgm:cxn modelId="{4038E343-44C3-F641-87CF-5BF0E12A509A}" type="presParOf" srcId="{EE67D576-F6F7-3741-870F-34E73BF4D147}" destId="{9D585F94-DDE0-5F4D-90C2-AE7C7C6DD4A4}" srcOrd="0" destOrd="0" presId="urn:microsoft.com/office/officeart/2008/layout/HexagonCluster"/>
    <dgm:cxn modelId="{9B57D94F-3BBA-9247-B4EC-1701A51A0B20}" type="presParOf" srcId="{B6496DEE-83E1-1043-8A37-90E4D33D192F}" destId="{6B145F2C-A64B-9846-A4CD-B22305C949D6}" srcOrd="28" destOrd="0" presId="urn:microsoft.com/office/officeart/2008/layout/HexagonCluster"/>
    <dgm:cxn modelId="{A65299BA-DDF9-E144-B271-DB92F707A9A3}" type="presParOf" srcId="{6B145F2C-A64B-9846-A4CD-B22305C949D6}" destId="{23D06453-439A-8049-9F02-5267B0D168CA}" srcOrd="0" destOrd="0" presId="urn:microsoft.com/office/officeart/2008/layout/HexagonCluster"/>
    <dgm:cxn modelId="{975680AC-D3CD-914D-AFC1-1B66E9F64136}" type="presParOf" srcId="{B6496DEE-83E1-1043-8A37-90E4D33D192F}" destId="{169C9600-61CD-CD40-93CE-A95B45BE61F1}" srcOrd="29" destOrd="0" presId="urn:microsoft.com/office/officeart/2008/layout/HexagonCluster"/>
    <dgm:cxn modelId="{A243308A-9986-B34B-9C79-72328EBC400D}" type="presParOf" srcId="{169C9600-61CD-CD40-93CE-A95B45BE61F1}" destId="{EB39FCEB-9434-D441-B984-6664607FE885}" srcOrd="0" destOrd="0" presId="urn:microsoft.com/office/officeart/2008/layout/HexagonCluster"/>
    <dgm:cxn modelId="{AC1B3112-BC2C-C74F-BB9E-A64B0001E01D}" type="presParOf" srcId="{B6496DEE-83E1-1043-8A37-90E4D33D192F}" destId="{0EB49E0F-6C2B-E945-9CBA-41C464951BC9}" srcOrd="30" destOrd="0" presId="urn:microsoft.com/office/officeart/2008/layout/HexagonCluster"/>
    <dgm:cxn modelId="{DD87C777-673A-7E45-9690-E18E1D464143}" type="presParOf" srcId="{0EB49E0F-6C2B-E945-9CBA-41C464951BC9}" destId="{3001BC58-029B-1446-83B8-8B121CEFB955}" srcOrd="0" destOrd="0" presId="urn:microsoft.com/office/officeart/2008/layout/HexagonCluster"/>
    <dgm:cxn modelId="{AC8D99BA-85B4-2E4B-AA83-9645E8B6115A}" type="presParOf" srcId="{B6496DEE-83E1-1043-8A37-90E4D33D192F}" destId="{206453A3-F5C4-4842-BB52-8347C853C1A7}" srcOrd="31" destOrd="0" presId="urn:microsoft.com/office/officeart/2008/layout/HexagonCluster"/>
    <dgm:cxn modelId="{CFA339E0-5FE2-164A-AC81-BA1EA0F4683D}" type="presParOf" srcId="{206453A3-F5C4-4842-BB52-8347C853C1A7}" destId="{9410C04E-E187-1A4F-A7DE-43269AD7FAB6}" srcOrd="0" destOrd="0" presId="urn:microsoft.com/office/officeart/2008/layout/HexagonCluster"/>
    <dgm:cxn modelId="{A45879A2-6555-4E4E-8249-916C92FF8827}" type="presParOf" srcId="{B6496DEE-83E1-1043-8A37-90E4D33D192F}" destId="{51909103-05D0-9C41-9F43-D973D7C26F6D}" srcOrd="32" destOrd="0" presId="urn:microsoft.com/office/officeart/2008/layout/HexagonCluster"/>
    <dgm:cxn modelId="{1C6F00EB-3EB3-5948-BDB9-8F80B72610C8}" type="presParOf" srcId="{51909103-05D0-9C41-9F43-D973D7C26F6D}" destId="{7CB0F906-E7C9-F544-84E3-775735BD4CD7}" srcOrd="0" destOrd="0" presId="urn:microsoft.com/office/officeart/2008/layout/HexagonCluster"/>
    <dgm:cxn modelId="{477324AA-4A56-AF41-9103-3764F53F066D}" type="presParOf" srcId="{B6496DEE-83E1-1043-8A37-90E4D33D192F}" destId="{5D8AB595-659E-EA4C-9A23-24763127F1DD}" srcOrd="33" destOrd="0" presId="urn:microsoft.com/office/officeart/2008/layout/HexagonCluster"/>
    <dgm:cxn modelId="{3310B69E-9BAE-5D4F-A2CA-F5399DF650A4}" type="presParOf" srcId="{5D8AB595-659E-EA4C-9A23-24763127F1DD}" destId="{77120615-E5B2-AF4E-BEBF-D07E28C8BC3E}" srcOrd="0" destOrd="0" presId="urn:microsoft.com/office/officeart/2008/layout/HexagonCluster"/>
    <dgm:cxn modelId="{26D3EC79-6D96-7149-A0C0-49D2E2CFA6C8}" type="presParOf" srcId="{B6496DEE-83E1-1043-8A37-90E4D33D192F}" destId="{036E0A26-6D7E-4747-947B-D0149CA87691}" srcOrd="34" destOrd="0" presId="urn:microsoft.com/office/officeart/2008/layout/HexagonCluster"/>
    <dgm:cxn modelId="{053F8469-BEA6-D341-9F9A-F3862796CFD3}" type="presParOf" srcId="{036E0A26-6D7E-4747-947B-D0149CA87691}" destId="{7F95A034-FD62-2F4B-A5FD-5E635A86F0EF}" srcOrd="0" destOrd="0" presId="urn:microsoft.com/office/officeart/2008/layout/HexagonCluster"/>
    <dgm:cxn modelId="{A1074686-D203-9747-929C-488A7877B470}" type="presParOf" srcId="{B6496DEE-83E1-1043-8A37-90E4D33D192F}" destId="{3164B1B5-7E3F-764B-8AF5-73366D38FBDB}" srcOrd="35" destOrd="0" presId="urn:microsoft.com/office/officeart/2008/layout/HexagonCluster"/>
    <dgm:cxn modelId="{AC1DB702-A348-EF45-9E91-68845C9F85B9}" type="presParOf" srcId="{3164B1B5-7E3F-764B-8AF5-73366D38FBDB}" destId="{BC0FAB5C-27A2-D947-9250-007294CE9916}" srcOrd="0" destOrd="0" presId="urn:microsoft.com/office/officeart/2008/layout/HexagonCluster"/>
    <dgm:cxn modelId="{103552CF-FDC4-6546-A460-BAC128D44BC0}" type="presParOf" srcId="{B6496DEE-83E1-1043-8A37-90E4D33D192F}" destId="{904FBC00-08B3-8242-A957-7CBBDF925E2D}" srcOrd="36" destOrd="0" presId="urn:microsoft.com/office/officeart/2008/layout/HexagonCluster"/>
    <dgm:cxn modelId="{66E080B1-FB9A-AC45-9A3F-ED8CBAE3CCA3}" type="presParOf" srcId="{904FBC00-08B3-8242-A957-7CBBDF925E2D}" destId="{0F336AA7-5E10-E048-B7FB-77DF7626AC13}" srcOrd="0" destOrd="0" presId="urn:microsoft.com/office/officeart/2008/layout/HexagonCluster"/>
    <dgm:cxn modelId="{254BE727-203C-9645-9C08-AFB0B148E59E}" type="presParOf" srcId="{B6496DEE-83E1-1043-8A37-90E4D33D192F}" destId="{48B42296-A7C8-3C48-B80A-6C227C29CAEF}" srcOrd="37" destOrd="0" presId="urn:microsoft.com/office/officeart/2008/layout/HexagonCluster"/>
    <dgm:cxn modelId="{84BF2D28-41BD-B142-8B15-1FBAC753D17E}" type="presParOf" srcId="{48B42296-A7C8-3C48-B80A-6C227C29CAEF}" destId="{D42524D6-0718-7B4E-B314-9EFBBE990E8B}" srcOrd="0" destOrd="0" presId="urn:microsoft.com/office/officeart/2008/layout/HexagonCluster"/>
    <dgm:cxn modelId="{CF447D4F-2C8A-D742-AC9D-DE9B7AA3B46C}" type="presParOf" srcId="{B6496DEE-83E1-1043-8A37-90E4D33D192F}" destId="{DE22E53A-BC75-C844-BD7B-C2FADE0B5DDA}" srcOrd="38" destOrd="0" presId="urn:microsoft.com/office/officeart/2008/layout/HexagonCluster"/>
    <dgm:cxn modelId="{E0AE35CE-368F-0B48-B985-38017C46EA4A}" type="presParOf" srcId="{DE22E53A-BC75-C844-BD7B-C2FADE0B5DDA}" destId="{A86CD4B8-3E13-1545-A8CA-5DBD6303A61A}" srcOrd="0" destOrd="0" presId="urn:microsoft.com/office/officeart/2008/layout/HexagonCluster"/>
    <dgm:cxn modelId="{4016D25A-DE67-4044-BA1D-7717419F2C57}" type="presParOf" srcId="{B6496DEE-83E1-1043-8A37-90E4D33D192F}" destId="{F88D995A-D7DF-1F42-A60C-6460C00A67C0}" srcOrd="39" destOrd="0" presId="urn:microsoft.com/office/officeart/2008/layout/HexagonCluster"/>
    <dgm:cxn modelId="{11390DA2-A5F1-C943-B594-C731EBF826CE}" type="presParOf" srcId="{F88D995A-D7DF-1F42-A60C-6460C00A67C0}" destId="{17F8730F-380B-5B4A-A576-1335644CBD74}" srcOrd="0" destOrd="0" presId="urn:microsoft.com/office/officeart/2008/layout/HexagonCluster"/>
    <dgm:cxn modelId="{E04F035B-D34F-6C44-902A-ADEE1FA8ECB8}" type="presParOf" srcId="{B6496DEE-83E1-1043-8A37-90E4D33D192F}" destId="{E0D97279-5CA9-AA4B-9134-BA6566DA9585}" srcOrd="40" destOrd="0" presId="urn:microsoft.com/office/officeart/2008/layout/HexagonCluster"/>
    <dgm:cxn modelId="{D7E70A92-3C43-344D-A0AD-EA216E136374}" type="presParOf" srcId="{E0D97279-5CA9-AA4B-9134-BA6566DA9585}" destId="{5EB7271B-3E15-C34F-96B2-3D4F7B4F62BC}" srcOrd="0" destOrd="0" presId="urn:microsoft.com/office/officeart/2008/layout/HexagonCluster"/>
    <dgm:cxn modelId="{B3DE310E-A58F-ED4D-93F2-1704F94CCEE4}" type="presParOf" srcId="{B6496DEE-83E1-1043-8A37-90E4D33D192F}" destId="{CE4CD176-9384-CA41-BE15-A5DA0437A60D}" srcOrd="41" destOrd="0" presId="urn:microsoft.com/office/officeart/2008/layout/HexagonCluster"/>
    <dgm:cxn modelId="{44FF9B9C-7BFF-D74C-B421-0C3A34A12B1E}" type="presParOf" srcId="{CE4CD176-9384-CA41-BE15-A5DA0437A60D}" destId="{66DDCDF1-0890-5841-96BB-8CFABCFBDF77}" srcOrd="0" destOrd="0" presId="urn:microsoft.com/office/officeart/2008/layout/HexagonCluster"/>
    <dgm:cxn modelId="{C631C59A-FD35-8E47-A965-14CA903F281B}" type="presParOf" srcId="{B6496DEE-83E1-1043-8A37-90E4D33D192F}" destId="{4A220E98-F3D7-BE41-AA7F-482C1F1320BC}" srcOrd="42" destOrd="0" presId="urn:microsoft.com/office/officeart/2008/layout/HexagonCluster"/>
    <dgm:cxn modelId="{080BCCF2-DEDF-F746-AD1D-4D471E1BD7C8}" type="presParOf" srcId="{4A220E98-F3D7-BE41-AA7F-482C1F1320BC}" destId="{F1513247-F7BB-EF4B-9C29-321F0FECCC91}" srcOrd="0" destOrd="0" presId="urn:microsoft.com/office/officeart/2008/layout/HexagonCluster"/>
    <dgm:cxn modelId="{90891AAF-5AD4-5A4D-8FFA-26663ED9C4C3}" type="presParOf" srcId="{B6496DEE-83E1-1043-8A37-90E4D33D192F}" destId="{6B67EA95-7351-014B-8E49-3F1944DEDF51}" srcOrd="43" destOrd="0" presId="urn:microsoft.com/office/officeart/2008/layout/HexagonCluster"/>
    <dgm:cxn modelId="{E2D7089B-9369-2B41-AFAA-376D10D10440}" type="presParOf" srcId="{6B67EA95-7351-014B-8E49-3F1944DEDF51}" destId="{53EEAF25-FA82-F346-8A29-EC99078CC731}" srcOrd="0" destOrd="0" presId="urn:microsoft.com/office/officeart/2008/layout/HexagonCluster"/>
    <dgm:cxn modelId="{A46B2EE5-0F4E-2B40-AAA1-04C674639F97}" type="presParOf" srcId="{B6496DEE-83E1-1043-8A37-90E4D33D192F}" destId="{E3D0E298-EED5-5A43-8D67-5F229E7C0FCB}" srcOrd="44" destOrd="0" presId="urn:microsoft.com/office/officeart/2008/layout/HexagonCluster"/>
    <dgm:cxn modelId="{4FAC4A42-089F-9445-A1FE-F461B1E42CED}" type="presParOf" srcId="{E3D0E298-EED5-5A43-8D67-5F229E7C0FCB}" destId="{8C5A1C99-4EC7-5F41-B55B-6D6606F450EB}" srcOrd="0" destOrd="0" presId="urn:microsoft.com/office/officeart/2008/layout/HexagonCluster"/>
    <dgm:cxn modelId="{1D6C6B05-79A1-7B4F-BAC1-B73F9DE0A67E}" type="presParOf" srcId="{B6496DEE-83E1-1043-8A37-90E4D33D192F}" destId="{C7B4CEEE-76C6-4243-B4BD-FCAEA02D7DB7}" srcOrd="45" destOrd="0" presId="urn:microsoft.com/office/officeart/2008/layout/HexagonCluster"/>
    <dgm:cxn modelId="{6B72F222-9A89-7E48-953E-9AEE722604E2}" type="presParOf" srcId="{C7B4CEEE-76C6-4243-B4BD-FCAEA02D7DB7}" destId="{3D2A3C51-DCC9-6049-84F9-23243C8BA9E4}" srcOrd="0" destOrd="0" presId="urn:microsoft.com/office/officeart/2008/layout/HexagonCluster"/>
    <dgm:cxn modelId="{01577CE6-9C4F-5C4F-9064-E36762F5AF3E}" type="presParOf" srcId="{B6496DEE-83E1-1043-8A37-90E4D33D192F}" destId="{F72966BE-9BFC-4C48-A4DF-16A2579B089B}" srcOrd="46" destOrd="0" presId="urn:microsoft.com/office/officeart/2008/layout/HexagonCluster"/>
    <dgm:cxn modelId="{C044789A-5B66-DC42-A46C-E0FFD9454537}" type="presParOf" srcId="{F72966BE-9BFC-4C48-A4DF-16A2579B089B}" destId="{6DFB3A30-745F-2F4F-90BC-32A3AED868E6}" srcOrd="0" destOrd="0" presId="urn:microsoft.com/office/officeart/2008/layout/HexagonCluster"/>
    <dgm:cxn modelId="{286DAB94-B3A2-864C-B31F-A394FE9132FA}" type="presParOf" srcId="{B6496DEE-83E1-1043-8A37-90E4D33D192F}" destId="{5C6FBA0D-9C9E-814C-B3D4-812A2B87F928}" srcOrd="47" destOrd="0" presId="urn:microsoft.com/office/officeart/2008/layout/HexagonCluster"/>
    <dgm:cxn modelId="{B21FE866-09F4-6B4D-9824-C61C3D2F877D}" type="presParOf" srcId="{5C6FBA0D-9C9E-814C-B3D4-812A2B87F928}" destId="{72FD0386-4E29-A74B-9E10-EB6AE2A4D1D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28D5F-8FE3-2A42-82D0-CC8D697BA449}" type="doc">
      <dgm:prSet loTypeId="urn:microsoft.com/office/officeart/2005/8/layout/hChevron3" loCatId="" qsTypeId="urn:microsoft.com/office/officeart/2005/8/quickstyle/simple1" qsCatId="simple" csTypeId="urn:microsoft.com/office/officeart/2005/8/colors/accent1_2" csCatId="accent1" phldr="1"/>
      <dgm:spPr/>
    </dgm:pt>
    <dgm:pt modelId="{57D98E11-CED5-6744-8E02-8788F7845FF5}">
      <dgm:prSet phldrT="[Text]"/>
      <dgm:spPr/>
      <dgm:t>
        <a:bodyPr/>
        <a:lstStyle/>
        <a:p>
          <a:r>
            <a:rPr lang="en-US" dirty="0"/>
            <a:t>SD</a:t>
          </a:r>
        </a:p>
      </dgm:t>
    </dgm:pt>
    <dgm:pt modelId="{33B3D56D-772D-9647-8CE9-57EE00FD1145}" type="parTrans" cxnId="{31D1DFAF-348A-234E-94AD-08F5BBA5CB34}">
      <dgm:prSet/>
      <dgm:spPr/>
      <dgm:t>
        <a:bodyPr/>
        <a:lstStyle/>
        <a:p>
          <a:endParaRPr lang="en-US"/>
        </a:p>
      </dgm:t>
    </dgm:pt>
    <dgm:pt modelId="{441D46D3-5C5C-7C43-A570-7ACEB1B4A965}" type="sibTrans" cxnId="{31D1DFAF-348A-234E-94AD-08F5BBA5CB34}">
      <dgm:prSet/>
      <dgm:spPr/>
      <dgm:t>
        <a:bodyPr/>
        <a:lstStyle/>
        <a:p>
          <a:endParaRPr lang="en-US"/>
        </a:p>
      </dgm:t>
    </dgm:pt>
    <dgm:pt modelId="{4D6AEB2F-9E39-DE43-862D-E47F99ACE714}">
      <dgm:prSet phldrT="[Text]"/>
      <dgm:spPr/>
      <dgm:t>
        <a:bodyPr/>
        <a:lstStyle/>
        <a:p>
          <a:r>
            <a:rPr lang="en-US" dirty="0"/>
            <a:t>DD</a:t>
          </a:r>
        </a:p>
      </dgm:t>
    </dgm:pt>
    <dgm:pt modelId="{6B553A13-A123-8F4D-B946-8FD11104744D}" type="parTrans" cxnId="{8C3803BE-D7FF-E34B-9058-94301D673488}">
      <dgm:prSet/>
      <dgm:spPr/>
      <dgm:t>
        <a:bodyPr/>
        <a:lstStyle/>
        <a:p>
          <a:endParaRPr lang="en-US"/>
        </a:p>
      </dgm:t>
    </dgm:pt>
    <dgm:pt modelId="{A8E415D8-730F-544E-9340-C390F6EFAA14}" type="sibTrans" cxnId="{8C3803BE-D7FF-E34B-9058-94301D673488}">
      <dgm:prSet/>
      <dgm:spPr/>
      <dgm:t>
        <a:bodyPr/>
        <a:lstStyle/>
        <a:p>
          <a:endParaRPr lang="en-US"/>
        </a:p>
      </dgm:t>
    </dgm:pt>
    <dgm:pt modelId="{D7BBA898-45AF-D843-8AF4-D15C21898A8A}">
      <dgm:prSet phldrT="[Text]"/>
      <dgm:spPr/>
      <dgm:t>
        <a:bodyPr/>
        <a:lstStyle/>
        <a:p>
          <a:r>
            <a:rPr lang="en-US" dirty="0"/>
            <a:t>CD</a:t>
          </a:r>
        </a:p>
      </dgm:t>
    </dgm:pt>
    <dgm:pt modelId="{2993D4FF-FD69-3444-98A0-A5A7F1A8D956}" type="parTrans" cxnId="{4F7F9B03-A2B4-5942-A976-9C6044534182}">
      <dgm:prSet/>
      <dgm:spPr/>
      <dgm:t>
        <a:bodyPr/>
        <a:lstStyle/>
        <a:p>
          <a:endParaRPr lang="en-US"/>
        </a:p>
      </dgm:t>
    </dgm:pt>
    <dgm:pt modelId="{70399463-0DC4-B34C-918F-849C6E585C3C}" type="sibTrans" cxnId="{4F7F9B03-A2B4-5942-A976-9C6044534182}">
      <dgm:prSet/>
      <dgm:spPr/>
      <dgm:t>
        <a:bodyPr/>
        <a:lstStyle/>
        <a:p>
          <a:endParaRPr lang="en-US"/>
        </a:p>
      </dgm:t>
    </dgm:pt>
    <dgm:pt modelId="{F363ADB9-3C51-EC4D-864A-FB699293A84C}">
      <dgm:prSet phldrT="[Text]"/>
      <dgm:spPr/>
      <dgm:t>
        <a:bodyPr/>
        <a:lstStyle/>
        <a:p>
          <a:r>
            <a:rPr lang="en-US" dirty="0"/>
            <a:t>BID</a:t>
          </a:r>
        </a:p>
      </dgm:t>
    </dgm:pt>
    <dgm:pt modelId="{FE71BF0F-C532-8145-A8E4-1C3C44AABF9E}" type="parTrans" cxnId="{B3C13E10-FC42-5B44-896F-2FE56D7BE7D3}">
      <dgm:prSet/>
      <dgm:spPr/>
      <dgm:t>
        <a:bodyPr/>
        <a:lstStyle/>
        <a:p>
          <a:endParaRPr lang="en-US"/>
        </a:p>
      </dgm:t>
    </dgm:pt>
    <dgm:pt modelId="{11CDC09A-D968-9948-85CA-4B7975CB283F}" type="sibTrans" cxnId="{B3C13E10-FC42-5B44-896F-2FE56D7BE7D3}">
      <dgm:prSet/>
      <dgm:spPr/>
      <dgm:t>
        <a:bodyPr/>
        <a:lstStyle/>
        <a:p>
          <a:endParaRPr lang="en-US"/>
        </a:p>
      </dgm:t>
    </dgm:pt>
    <dgm:pt modelId="{AD1D4A09-244B-DF4A-AAA7-5EFF23C1FD7F}">
      <dgm:prSet phldrT="[Text]"/>
      <dgm:spPr/>
      <dgm:t>
        <a:bodyPr/>
        <a:lstStyle/>
        <a:p>
          <a:r>
            <a:rPr lang="en-US" dirty="0"/>
            <a:t>BUILD</a:t>
          </a:r>
        </a:p>
      </dgm:t>
    </dgm:pt>
    <dgm:pt modelId="{20768D08-2E1D-7C4D-B465-1784445952CF}" type="parTrans" cxnId="{DB28C190-00E5-8444-8EAF-630EBB690CCD}">
      <dgm:prSet/>
      <dgm:spPr/>
      <dgm:t>
        <a:bodyPr/>
        <a:lstStyle/>
        <a:p>
          <a:endParaRPr lang="en-US"/>
        </a:p>
      </dgm:t>
    </dgm:pt>
    <dgm:pt modelId="{777F8880-8A52-D249-935C-616730A69D8B}" type="sibTrans" cxnId="{DB28C190-00E5-8444-8EAF-630EBB690CCD}">
      <dgm:prSet/>
      <dgm:spPr/>
      <dgm:t>
        <a:bodyPr/>
        <a:lstStyle/>
        <a:p>
          <a:endParaRPr lang="en-US"/>
        </a:p>
      </dgm:t>
    </dgm:pt>
    <dgm:pt modelId="{D0B6627F-6361-6D43-835D-4B8D9D6A2298}">
      <dgm:prSet phldrT="[Text]"/>
      <dgm:spPr/>
      <dgm:t>
        <a:bodyPr/>
        <a:lstStyle/>
        <a:p>
          <a:r>
            <a:rPr lang="en-US" dirty="0"/>
            <a:t>OCCUPY</a:t>
          </a:r>
        </a:p>
      </dgm:t>
    </dgm:pt>
    <dgm:pt modelId="{9F41D5DE-0129-7945-8A73-5742EA61A877}" type="parTrans" cxnId="{4F7B2E11-295F-F347-846E-6DAE8CC7C319}">
      <dgm:prSet/>
      <dgm:spPr/>
      <dgm:t>
        <a:bodyPr/>
        <a:lstStyle/>
        <a:p>
          <a:endParaRPr lang="en-US"/>
        </a:p>
      </dgm:t>
    </dgm:pt>
    <dgm:pt modelId="{2A39AC70-07CF-D243-B508-207C8F28A018}" type="sibTrans" cxnId="{4F7B2E11-295F-F347-846E-6DAE8CC7C319}">
      <dgm:prSet/>
      <dgm:spPr/>
      <dgm:t>
        <a:bodyPr/>
        <a:lstStyle/>
        <a:p>
          <a:endParaRPr lang="en-US"/>
        </a:p>
      </dgm:t>
    </dgm:pt>
    <dgm:pt modelId="{712F66E5-EACB-0F4D-AF9E-8407BDB7254F}" type="pres">
      <dgm:prSet presAssocID="{B8C28D5F-8FE3-2A42-82D0-CC8D697BA449}" presName="Name0" presStyleCnt="0">
        <dgm:presLayoutVars>
          <dgm:dir/>
          <dgm:resizeHandles val="exact"/>
        </dgm:presLayoutVars>
      </dgm:prSet>
      <dgm:spPr/>
    </dgm:pt>
    <dgm:pt modelId="{43E9A0A5-898E-8C44-8A0D-55E5E263D7FD}" type="pres">
      <dgm:prSet presAssocID="{57D98E11-CED5-6744-8E02-8788F7845FF5}" presName="parTxOnly" presStyleLbl="node1" presStyleIdx="0" presStyleCnt="6">
        <dgm:presLayoutVars>
          <dgm:bulletEnabled val="1"/>
        </dgm:presLayoutVars>
      </dgm:prSet>
      <dgm:spPr/>
    </dgm:pt>
    <dgm:pt modelId="{7BA85BEE-FD68-8242-BFE8-443DDAEF6392}" type="pres">
      <dgm:prSet presAssocID="{441D46D3-5C5C-7C43-A570-7ACEB1B4A965}" presName="parSpace" presStyleCnt="0"/>
      <dgm:spPr/>
    </dgm:pt>
    <dgm:pt modelId="{D0DDD596-FC95-3C4F-B95B-59202526EDFE}" type="pres">
      <dgm:prSet presAssocID="{4D6AEB2F-9E39-DE43-862D-E47F99ACE714}" presName="parTxOnly" presStyleLbl="node1" presStyleIdx="1" presStyleCnt="6">
        <dgm:presLayoutVars>
          <dgm:bulletEnabled val="1"/>
        </dgm:presLayoutVars>
      </dgm:prSet>
      <dgm:spPr/>
    </dgm:pt>
    <dgm:pt modelId="{566BA987-001F-6548-8687-77DB79E13008}" type="pres">
      <dgm:prSet presAssocID="{A8E415D8-730F-544E-9340-C390F6EFAA14}" presName="parSpace" presStyleCnt="0"/>
      <dgm:spPr/>
    </dgm:pt>
    <dgm:pt modelId="{B871D0AB-54A3-C548-A22A-64F59FF606C7}" type="pres">
      <dgm:prSet presAssocID="{D7BBA898-45AF-D843-8AF4-D15C21898A8A}" presName="parTxOnly" presStyleLbl="node1" presStyleIdx="2" presStyleCnt="6">
        <dgm:presLayoutVars>
          <dgm:bulletEnabled val="1"/>
        </dgm:presLayoutVars>
      </dgm:prSet>
      <dgm:spPr/>
    </dgm:pt>
    <dgm:pt modelId="{51130A6A-52D3-6A44-B14C-3AB98B4A15F3}" type="pres">
      <dgm:prSet presAssocID="{70399463-0DC4-B34C-918F-849C6E585C3C}" presName="parSpace" presStyleCnt="0"/>
      <dgm:spPr/>
    </dgm:pt>
    <dgm:pt modelId="{BCD31934-D42F-A646-87AA-8FB17CBF4D01}" type="pres">
      <dgm:prSet presAssocID="{F363ADB9-3C51-EC4D-864A-FB699293A84C}" presName="parTxOnly" presStyleLbl="node1" presStyleIdx="3" presStyleCnt="6">
        <dgm:presLayoutVars>
          <dgm:bulletEnabled val="1"/>
        </dgm:presLayoutVars>
      </dgm:prSet>
      <dgm:spPr/>
    </dgm:pt>
    <dgm:pt modelId="{921C728D-2468-B841-BDDC-97E7C3D06087}" type="pres">
      <dgm:prSet presAssocID="{11CDC09A-D968-9948-85CA-4B7975CB283F}" presName="parSpace" presStyleCnt="0"/>
      <dgm:spPr/>
    </dgm:pt>
    <dgm:pt modelId="{11D6829A-B512-854C-AF05-7A2874166259}" type="pres">
      <dgm:prSet presAssocID="{AD1D4A09-244B-DF4A-AAA7-5EFF23C1FD7F}" presName="parTxOnly" presStyleLbl="node1" presStyleIdx="4" presStyleCnt="6">
        <dgm:presLayoutVars>
          <dgm:bulletEnabled val="1"/>
        </dgm:presLayoutVars>
      </dgm:prSet>
      <dgm:spPr/>
    </dgm:pt>
    <dgm:pt modelId="{145A1B3A-C1AF-704B-B663-D2CDE55E9B79}" type="pres">
      <dgm:prSet presAssocID="{777F8880-8A52-D249-935C-616730A69D8B}" presName="parSpace" presStyleCnt="0"/>
      <dgm:spPr/>
    </dgm:pt>
    <dgm:pt modelId="{E1E14319-D903-4047-8EBC-AF053681CAE2}" type="pres">
      <dgm:prSet presAssocID="{D0B6627F-6361-6D43-835D-4B8D9D6A2298}" presName="parTxOnly" presStyleLbl="node1" presStyleIdx="5" presStyleCnt="6">
        <dgm:presLayoutVars>
          <dgm:bulletEnabled val="1"/>
        </dgm:presLayoutVars>
      </dgm:prSet>
      <dgm:spPr/>
    </dgm:pt>
  </dgm:ptLst>
  <dgm:cxnLst>
    <dgm:cxn modelId="{4F7F9B03-A2B4-5942-A976-9C6044534182}" srcId="{B8C28D5F-8FE3-2A42-82D0-CC8D697BA449}" destId="{D7BBA898-45AF-D843-8AF4-D15C21898A8A}" srcOrd="2" destOrd="0" parTransId="{2993D4FF-FD69-3444-98A0-A5A7F1A8D956}" sibTransId="{70399463-0DC4-B34C-918F-849C6E585C3C}"/>
    <dgm:cxn modelId="{B3C13E10-FC42-5B44-896F-2FE56D7BE7D3}" srcId="{B8C28D5F-8FE3-2A42-82D0-CC8D697BA449}" destId="{F363ADB9-3C51-EC4D-864A-FB699293A84C}" srcOrd="3" destOrd="0" parTransId="{FE71BF0F-C532-8145-A8E4-1C3C44AABF9E}" sibTransId="{11CDC09A-D968-9948-85CA-4B7975CB283F}"/>
    <dgm:cxn modelId="{4F7B2E11-295F-F347-846E-6DAE8CC7C319}" srcId="{B8C28D5F-8FE3-2A42-82D0-CC8D697BA449}" destId="{D0B6627F-6361-6D43-835D-4B8D9D6A2298}" srcOrd="5" destOrd="0" parTransId="{9F41D5DE-0129-7945-8A73-5742EA61A877}" sibTransId="{2A39AC70-07CF-D243-B508-207C8F28A018}"/>
    <dgm:cxn modelId="{D5A70919-2876-984E-BCD9-843EACFB62B0}" type="presOf" srcId="{AD1D4A09-244B-DF4A-AAA7-5EFF23C1FD7F}" destId="{11D6829A-B512-854C-AF05-7A2874166259}" srcOrd="0" destOrd="0" presId="urn:microsoft.com/office/officeart/2005/8/layout/hChevron3"/>
    <dgm:cxn modelId="{80A4851D-D206-7A44-9CC7-6F1411FF2729}" type="presOf" srcId="{F363ADB9-3C51-EC4D-864A-FB699293A84C}" destId="{BCD31934-D42F-A646-87AA-8FB17CBF4D01}" srcOrd="0" destOrd="0" presId="urn:microsoft.com/office/officeart/2005/8/layout/hChevron3"/>
    <dgm:cxn modelId="{5BD51127-7C9D-7E45-9230-48401AF30295}" type="presOf" srcId="{4D6AEB2F-9E39-DE43-862D-E47F99ACE714}" destId="{D0DDD596-FC95-3C4F-B95B-59202526EDFE}" srcOrd="0" destOrd="0" presId="urn:microsoft.com/office/officeart/2005/8/layout/hChevron3"/>
    <dgm:cxn modelId="{41801B5E-59ED-944F-BA87-0C8F5B15B17E}" type="presOf" srcId="{D0B6627F-6361-6D43-835D-4B8D9D6A2298}" destId="{E1E14319-D903-4047-8EBC-AF053681CAE2}" srcOrd="0" destOrd="0" presId="urn:microsoft.com/office/officeart/2005/8/layout/hChevron3"/>
    <dgm:cxn modelId="{2973F383-413A-8E42-99BB-125F1AADB1B9}" type="presOf" srcId="{57D98E11-CED5-6744-8E02-8788F7845FF5}" destId="{43E9A0A5-898E-8C44-8A0D-55E5E263D7FD}" srcOrd="0" destOrd="0" presId="urn:microsoft.com/office/officeart/2005/8/layout/hChevron3"/>
    <dgm:cxn modelId="{DB28C190-00E5-8444-8EAF-630EBB690CCD}" srcId="{B8C28D5F-8FE3-2A42-82D0-CC8D697BA449}" destId="{AD1D4A09-244B-DF4A-AAA7-5EFF23C1FD7F}" srcOrd="4" destOrd="0" parTransId="{20768D08-2E1D-7C4D-B465-1784445952CF}" sibTransId="{777F8880-8A52-D249-935C-616730A69D8B}"/>
    <dgm:cxn modelId="{31D1DFAF-348A-234E-94AD-08F5BBA5CB34}" srcId="{B8C28D5F-8FE3-2A42-82D0-CC8D697BA449}" destId="{57D98E11-CED5-6744-8E02-8788F7845FF5}" srcOrd="0" destOrd="0" parTransId="{33B3D56D-772D-9647-8CE9-57EE00FD1145}" sibTransId="{441D46D3-5C5C-7C43-A570-7ACEB1B4A965}"/>
    <dgm:cxn modelId="{3F6EA4B1-1EA0-1048-A16F-A9C259624105}" type="presOf" srcId="{B8C28D5F-8FE3-2A42-82D0-CC8D697BA449}" destId="{712F66E5-EACB-0F4D-AF9E-8407BDB7254F}" srcOrd="0" destOrd="0" presId="urn:microsoft.com/office/officeart/2005/8/layout/hChevron3"/>
    <dgm:cxn modelId="{8C3803BE-D7FF-E34B-9058-94301D673488}" srcId="{B8C28D5F-8FE3-2A42-82D0-CC8D697BA449}" destId="{4D6AEB2F-9E39-DE43-862D-E47F99ACE714}" srcOrd="1" destOrd="0" parTransId="{6B553A13-A123-8F4D-B946-8FD11104744D}" sibTransId="{A8E415D8-730F-544E-9340-C390F6EFAA14}"/>
    <dgm:cxn modelId="{9E5502F6-7E42-594B-9C50-F0D54A825CB6}" type="presOf" srcId="{D7BBA898-45AF-D843-8AF4-D15C21898A8A}" destId="{B871D0AB-54A3-C548-A22A-64F59FF606C7}" srcOrd="0" destOrd="0" presId="urn:microsoft.com/office/officeart/2005/8/layout/hChevron3"/>
    <dgm:cxn modelId="{375272BB-EBCC-E74B-A53B-50F8E2C2515A}" type="presParOf" srcId="{712F66E5-EACB-0F4D-AF9E-8407BDB7254F}" destId="{43E9A0A5-898E-8C44-8A0D-55E5E263D7FD}" srcOrd="0" destOrd="0" presId="urn:microsoft.com/office/officeart/2005/8/layout/hChevron3"/>
    <dgm:cxn modelId="{44F89111-8573-9042-B593-F53ABDB53987}" type="presParOf" srcId="{712F66E5-EACB-0F4D-AF9E-8407BDB7254F}" destId="{7BA85BEE-FD68-8242-BFE8-443DDAEF6392}" srcOrd="1" destOrd="0" presId="urn:microsoft.com/office/officeart/2005/8/layout/hChevron3"/>
    <dgm:cxn modelId="{82091DBF-4AFF-1442-95B6-6D8E131B6E90}" type="presParOf" srcId="{712F66E5-EACB-0F4D-AF9E-8407BDB7254F}" destId="{D0DDD596-FC95-3C4F-B95B-59202526EDFE}" srcOrd="2" destOrd="0" presId="urn:microsoft.com/office/officeart/2005/8/layout/hChevron3"/>
    <dgm:cxn modelId="{0EA030FC-BCA2-2743-BC47-E72D4735E96B}" type="presParOf" srcId="{712F66E5-EACB-0F4D-AF9E-8407BDB7254F}" destId="{566BA987-001F-6548-8687-77DB79E13008}" srcOrd="3" destOrd="0" presId="urn:microsoft.com/office/officeart/2005/8/layout/hChevron3"/>
    <dgm:cxn modelId="{E0D9B984-F1C0-1941-87E7-A63A5E608449}" type="presParOf" srcId="{712F66E5-EACB-0F4D-AF9E-8407BDB7254F}" destId="{B871D0AB-54A3-C548-A22A-64F59FF606C7}" srcOrd="4" destOrd="0" presId="urn:microsoft.com/office/officeart/2005/8/layout/hChevron3"/>
    <dgm:cxn modelId="{F97163AE-D432-C84D-B2BC-9331E26265B8}" type="presParOf" srcId="{712F66E5-EACB-0F4D-AF9E-8407BDB7254F}" destId="{51130A6A-52D3-6A44-B14C-3AB98B4A15F3}" srcOrd="5" destOrd="0" presId="urn:microsoft.com/office/officeart/2005/8/layout/hChevron3"/>
    <dgm:cxn modelId="{AB471D55-B422-6644-8331-81A6F185C961}" type="presParOf" srcId="{712F66E5-EACB-0F4D-AF9E-8407BDB7254F}" destId="{BCD31934-D42F-A646-87AA-8FB17CBF4D01}" srcOrd="6" destOrd="0" presId="urn:microsoft.com/office/officeart/2005/8/layout/hChevron3"/>
    <dgm:cxn modelId="{6EFA05DF-9C1C-BD42-A1DE-10175A661942}" type="presParOf" srcId="{712F66E5-EACB-0F4D-AF9E-8407BDB7254F}" destId="{921C728D-2468-B841-BDDC-97E7C3D06087}" srcOrd="7" destOrd="0" presId="urn:microsoft.com/office/officeart/2005/8/layout/hChevron3"/>
    <dgm:cxn modelId="{397043B7-2AD4-C544-931E-C9D93F667293}" type="presParOf" srcId="{712F66E5-EACB-0F4D-AF9E-8407BDB7254F}" destId="{11D6829A-B512-854C-AF05-7A2874166259}" srcOrd="8" destOrd="0" presId="urn:microsoft.com/office/officeart/2005/8/layout/hChevron3"/>
    <dgm:cxn modelId="{1E220E0A-770B-124F-B89F-F02541F8B236}" type="presParOf" srcId="{712F66E5-EACB-0F4D-AF9E-8407BDB7254F}" destId="{145A1B3A-C1AF-704B-B663-D2CDE55E9B79}" srcOrd="9" destOrd="0" presId="urn:microsoft.com/office/officeart/2005/8/layout/hChevron3"/>
    <dgm:cxn modelId="{B80B9658-1406-D345-B49D-7C564C15BB53}" type="presParOf" srcId="{712F66E5-EACB-0F4D-AF9E-8407BDB7254F}" destId="{E1E14319-D903-4047-8EBC-AF053681CAE2}"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9B287-877B-1643-A650-535CB08E5C20}"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6F4D080E-DF05-A44C-9553-842A33E27ACE}">
      <dgm:prSet phldrT="[Text]"/>
      <dgm:spPr/>
      <dgm:t>
        <a:bodyPr/>
        <a:lstStyle/>
        <a:p>
          <a:r>
            <a:rPr lang="en-US" dirty="0"/>
            <a:t>Window of Opportunity</a:t>
          </a:r>
        </a:p>
      </dgm:t>
    </dgm:pt>
    <dgm:pt modelId="{D6167599-C27B-7D4D-87BD-5A377507ADE0}" type="parTrans" cxnId="{3671DF83-A590-024D-AA3D-6C8C03563337}">
      <dgm:prSet/>
      <dgm:spPr/>
      <dgm:t>
        <a:bodyPr/>
        <a:lstStyle/>
        <a:p>
          <a:endParaRPr lang="en-US"/>
        </a:p>
      </dgm:t>
    </dgm:pt>
    <dgm:pt modelId="{8DD18979-438D-A645-96E9-08B645F8CAB6}" type="sibTrans" cxnId="{3671DF83-A590-024D-AA3D-6C8C03563337}">
      <dgm:prSet/>
      <dgm:spPr/>
      <dgm:t>
        <a:bodyPr/>
        <a:lstStyle/>
        <a:p>
          <a:endParaRPr lang="en-US"/>
        </a:p>
      </dgm:t>
    </dgm:pt>
    <dgm:pt modelId="{C6F938EB-3A96-994B-81FF-CCA904B7A5E5}">
      <dgm:prSet phldrT="[Text]"/>
      <dgm:spPr/>
      <dgm:t>
        <a:bodyPr/>
        <a:lstStyle/>
        <a:p>
          <a:r>
            <a:rPr lang="en-US" dirty="0"/>
            <a:t>Design Standards</a:t>
          </a:r>
        </a:p>
      </dgm:t>
    </dgm:pt>
    <dgm:pt modelId="{5CE596FB-92F7-654A-9358-1099B858C5ED}" type="parTrans" cxnId="{09B651F5-020F-8D4C-A0E4-2E0DC9DC0545}">
      <dgm:prSet/>
      <dgm:spPr/>
      <dgm:t>
        <a:bodyPr/>
        <a:lstStyle/>
        <a:p>
          <a:endParaRPr lang="en-US"/>
        </a:p>
      </dgm:t>
    </dgm:pt>
    <dgm:pt modelId="{63F572E3-EFD5-0D4B-B3AD-3C9D4FADC8B9}" type="sibTrans" cxnId="{09B651F5-020F-8D4C-A0E4-2E0DC9DC0545}">
      <dgm:prSet/>
      <dgm:spPr/>
      <dgm:t>
        <a:bodyPr/>
        <a:lstStyle/>
        <a:p>
          <a:endParaRPr lang="en-US"/>
        </a:p>
      </dgm:t>
    </dgm:pt>
    <dgm:pt modelId="{871B4589-268D-6E4E-8DD6-ADDE2DA6E5ED}" type="pres">
      <dgm:prSet presAssocID="{5929B287-877B-1643-A650-535CB08E5C20}" presName="Name0" presStyleCnt="0">
        <dgm:presLayoutVars>
          <dgm:dir/>
          <dgm:animLvl val="lvl"/>
          <dgm:resizeHandles val="exact"/>
        </dgm:presLayoutVars>
      </dgm:prSet>
      <dgm:spPr/>
    </dgm:pt>
    <dgm:pt modelId="{A4FEE255-0209-3E48-B70A-0F8754403440}" type="pres">
      <dgm:prSet presAssocID="{C6F938EB-3A96-994B-81FF-CCA904B7A5E5}" presName="boxAndChildren" presStyleCnt="0"/>
      <dgm:spPr/>
    </dgm:pt>
    <dgm:pt modelId="{7C576F7B-6D8A-A74B-8D35-98F5816DA638}" type="pres">
      <dgm:prSet presAssocID="{C6F938EB-3A96-994B-81FF-CCA904B7A5E5}" presName="parentTextBox" presStyleLbl="node1" presStyleIdx="0" presStyleCnt="2"/>
      <dgm:spPr/>
    </dgm:pt>
    <dgm:pt modelId="{9845CD85-B831-7A4E-87F0-E0D91C4C0552}" type="pres">
      <dgm:prSet presAssocID="{8DD18979-438D-A645-96E9-08B645F8CAB6}" presName="sp" presStyleCnt="0"/>
      <dgm:spPr/>
    </dgm:pt>
    <dgm:pt modelId="{709E67D1-5F07-8B4D-92DC-A1AD531D10E3}" type="pres">
      <dgm:prSet presAssocID="{6F4D080E-DF05-A44C-9553-842A33E27ACE}" presName="arrowAndChildren" presStyleCnt="0"/>
      <dgm:spPr/>
    </dgm:pt>
    <dgm:pt modelId="{19C4FD8B-CF0D-E447-8F33-CE79DFD9EA78}" type="pres">
      <dgm:prSet presAssocID="{6F4D080E-DF05-A44C-9553-842A33E27ACE}" presName="parentTextArrow" presStyleLbl="node1" presStyleIdx="1" presStyleCnt="2"/>
      <dgm:spPr/>
    </dgm:pt>
  </dgm:ptLst>
  <dgm:cxnLst>
    <dgm:cxn modelId="{38F51D18-AC76-EB4B-B8CE-12B1484BF97E}" type="presOf" srcId="{C6F938EB-3A96-994B-81FF-CCA904B7A5E5}" destId="{7C576F7B-6D8A-A74B-8D35-98F5816DA638}" srcOrd="0" destOrd="0" presId="urn:microsoft.com/office/officeart/2005/8/layout/process4"/>
    <dgm:cxn modelId="{11ECFB28-7108-8541-BDA5-1FB1683E1869}" type="presOf" srcId="{5929B287-877B-1643-A650-535CB08E5C20}" destId="{871B4589-268D-6E4E-8DD6-ADDE2DA6E5ED}" srcOrd="0" destOrd="0" presId="urn:microsoft.com/office/officeart/2005/8/layout/process4"/>
    <dgm:cxn modelId="{9AC80474-79C3-8B46-BDF1-81BC22EE3A08}" type="presOf" srcId="{6F4D080E-DF05-A44C-9553-842A33E27ACE}" destId="{19C4FD8B-CF0D-E447-8F33-CE79DFD9EA78}" srcOrd="0" destOrd="0" presId="urn:microsoft.com/office/officeart/2005/8/layout/process4"/>
    <dgm:cxn modelId="{3671DF83-A590-024D-AA3D-6C8C03563337}" srcId="{5929B287-877B-1643-A650-535CB08E5C20}" destId="{6F4D080E-DF05-A44C-9553-842A33E27ACE}" srcOrd="0" destOrd="0" parTransId="{D6167599-C27B-7D4D-87BD-5A377507ADE0}" sibTransId="{8DD18979-438D-A645-96E9-08B645F8CAB6}"/>
    <dgm:cxn modelId="{09B651F5-020F-8D4C-A0E4-2E0DC9DC0545}" srcId="{5929B287-877B-1643-A650-535CB08E5C20}" destId="{C6F938EB-3A96-994B-81FF-CCA904B7A5E5}" srcOrd="1" destOrd="0" parTransId="{5CE596FB-92F7-654A-9358-1099B858C5ED}" sibTransId="{63F572E3-EFD5-0D4B-B3AD-3C9D4FADC8B9}"/>
    <dgm:cxn modelId="{F5539FB3-E92D-F94F-9ACD-9B23EF6CD3CE}" type="presParOf" srcId="{871B4589-268D-6E4E-8DD6-ADDE2DA6E5ED}" destId="{A4FEE255-0209-3E48-B70A-0F8754403440}" srcOrd="0" destOrd="0" presId="urn:microsoft.com/office/officeart/2005/8/layout/process4"/>
    <dgm:cxn modelId="{E2E80A05-B98A-004B-92B0-DB7B1C9F0018}" type="presParOf" srcId="{A4FEE255-0209-3E48-B70A-0F8754403440}" destId="{7C576F7B-6D8A-A74B-8D35-98F5816DA638}" srcOrd="0" destOrd="0" presId="urn:microsoft.com/office/officeart/2005/8/layout/process4"/>
    <dgm:cxn modelId="{5440A4CD-6440-FB49-BE97-8697447D4FF3}" type="presParOf" srcId="{871B4589-268D-6E4E-8DD6-ADDE2DA6E5ED}" destId="{9845CD85-B831-7A4E-87F0-E0D91C4C0552}" srcOrd="1" destOrd="0" presId="urn:microsoft.com/office/officeart/2005/8/layout/process4"/>
    <dgm:cxn modelId="{934AF83B-B050-6148-AB86-936613BD4F87}" type="presParOf" srcId="{871B4589-268D-6E4E-8DD6-ADDE2DA6E5ED}" destId="{709E67D1-5F07-8B4D-92DC-A1AD531D10E3}" srcOrd="2" destOrd="0" presId="urn:microsoft.com/office/officeart/2005/8/layout/process4"/>
    <dgm:cxn modelId="{E9D076C9-4F4F-1C46-9B37-FB17DB9A22EB}" type="presParOf" srcId="{709E67D1-5F07-8B4D-92DC-A1AD531D10E3}" destId="{19C4FD8B-CF0D-E447-8F33-CE79DFD9EA78}"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9B4D1F-A70F-694A-823A-501A50510F9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386A0C66-60AB-794C-9ADC-EF5231FECBF9}">
      <dgm:prSet phldrT="[Text]"/>
      <dgm:spPr/>
      <dgm:t>
        <a:bodyPr/>
        <a:lstStyle/>
        <a:p>
          <a:r>
            <a:rPr lang="en-US" dirty="0"/>
            <a:t>Design</a:t>
          </a:r>
        </a:p>
      </dgm:t>
    </dgm:pt>
    <dgm:pt modelId="{49C7DFC0-2040-8144-9240-10F4987962F2}" type="parTrans" cxnId="{FF13C912-7983-734D-B96A-67A526B40412}">
      <dgm:prSet/>
      <dgm:spPr/>
      <dgm:t>
        <a:bodyPr/>
        <a:lstStyle/>
        <a:p>
          <a:endParaRPr lang="en-US"/>
        </a:p>
      </dgm:t>
    </dgm:pt>
    <dgm:pt modelId="{FA52EC55-B042-9D4A-AF8B-A290DA523320}" type="sibTrans" cxnId="{FF13C912-7983-734D-B96A-67A526B40412}">
      <dgm:prSet/>
      <dgm:spPr/>
      <dgm:t>
        <a:bodyPr/>
        <a:lstStyle/>
        <a:p>
          <a:endParaRPr lang="en-US"/>
        </a:p>
      </dgm:t>
    </dgm:pt>
    <dgm:pt modelId="{E529E170-2D68-8F40-A5B1-8608E12EC4D8}">
      <dgm:prSet phldrT="[Text]"/>
      <dgm:spPr/>
      <dgm:t>
        <a:bodyPr/>
        <a:lstStyle/>
        <a:p>
          <a:r>
            <a:rPr lang="en-US" dirty="0"/>
            <a:t>Construct</a:t>
          </a:r>
        </a:p>
      </dgm:t>
    </dgm:pt>
    <dgm:pt modelId="{77957A54-77FD-0E4C-A2F5-AF2CDB0E2E4F}" type="parTrans" cxnId="{C59A3347-4417-D34E-A9F5-F264B3ADB135}">
      <dgm:prSet/>
      <dgm:spPr/>
      <dgm:t>
        <a:bodyPr/>
        <a:lstStyle/>
        <a:p>
          <a:endParaRPr lang="en-US"/>
        </a:p>
      </dgm:t>
    </dgm:pt>
    <dgm:pt modelId="{8A69D336-B10F-7640-BEB2-7DC917E0B372}" type="sibTrans" cxnId="{C59A3347-4417-D34E-A9F5-F264B3ADB135}">
      <dgm:prSet/>
      <dgm:spPr/>
      <dgm:t>
        <a:bodyPr/>
        <a:lstStyle/>
        <a:p>
          <a:endParaRPr lang="en-US"/>
        </a:p>
      </dgm:t>
    </dgm:pt>
    <dgm:pt modelId="{BC57DC29-FC12-1B48-BB35-777DF6B0BEB8}">
      <dgm:prSet phldrT="[Text]"/>
      <dgm:spPr/>
      <dgm:t>
        <a:bodyPr/>
        <a:lstStyle/>
        <a:p>
          <a:r>
            <a:rPr lang="en-US" dirty="0"/>
            <a:t>Occupy</a:t>
          </a:r>
        </a:p>
      </dgm:t>
    </dgm:pt>
    <dgm:pt modelId="{D7F81474-813A-4443-9CCA-C6910594A274}" type="parTrans" cxnId="{A612B84B-F35D-F84C-9704-242361F2C70F}">
      <dgm:prSet/>
      <dgm:spPr/>
      <dgm:t>
        <a:bodyPr/>
        <a:lstStyle/>
        <a:p>
          <a:endParaRPr lang="en-US"/>
        </a:p>
      </dgm:t>
    </dgm:pt>
    <dgm:pt modelId="{A4B9590A-51EA-694C-8EA1-059412DD74B4}" type="sibTrans" cxnId="{A612B84B-F35D-F84C-9704-242361F2C70F}">
      <dgm:prSet/>
      <dgm:spPr/>
      <dgm:t>
        <a:bodyPr/>
        <a:lstStyle/>
        <a:p>
          <a:endParaRPr lang="en-US"/>
        </a:p>
      </dgm:t>
    </dgm:pt>
    <dgm:pt modelId="{F78E6601-A715-2242-8B5E-E148BCCE8719}">
      <dgm:prSet phldrT="[Text]"/>
      <dgm:spPr/>
      <dgm:t>
        <a:bodyPr/>
        <a:lstStyle/>
        <a:p>
          <a:r>
            <a:rPr lang="en-US" dirty="0"/>
            <a:t>Learn</a:t>
          </a:r>
        </a:p>
      </dgm:t>
    </dgm:pt>
    <dgm:pt modelId="{41C54723-7EFB-A149-AD9A-F39B401B4C7E}" type="parTrans" cxnId="{22BE1215-1C39-A949-9FC2-0C0C54C46ABB}">
      <dgm:prSet/>
      <dgm:spPr/>
      <dgm:t>
        <a:bodyPr/>
        <a:lstStyle/>
        <a:p>
          <a:endParaRPr lang="en-US"/>
        </a:p>
      </dgm:t>
    </dgm:pt>
    <dgm:pt modelId="{4AB42E8A-2313-104D-91D1-0E9DEFFDD4F8}" type="sibTrans" cxnId="{22BE1215-1C39-A949-9FC2-0C0C54C46ABB}">
      <dgm:prSet/>
      <dgm:spPr/>
      <dgm:t>
        <a:bodyPr/>
        <a:lstStyle/>
        <a:p>
          <a:endParaRPr lang="en-US"/>
        </a:p>
      </dgm:t>
    </dgm:pt>
    <dgm:pt modelId="{40B602A3-0F09-CC4D-8EB8-A8C863C528B2}">
      <dgm:prSet phldrT="[Text]"/>
      <dgm:spPr/>
      <dgm:t>
        <a:bodyPr/>
        <a:lstStyle/>
        <a:p>
          <a:r>
            <a:rPr lang="en-US" dirty="0"/>
            <a:t>Design Standards</a:t>
          </a:r>
        </a:p>
      </dgm:t>
    </dgm:pt>
    <dgm:pt modelId="{86E0DA20-56A0-7D4E-ABD6-C889C6A04391}" type="parTrans" cxnId="{B34479E3-113F-D444-88C4-15AED68AA9B5}">
      <dgm:prSet/>
      <dgm:spPr/>
      <dgm:t>
        <a:bodyPr/>
        <a:lstStyle/>
        <a:p>
          <a:endParaRPr lang="en-US"/>
        </a:p>
      </dgm:t>
    </dgm:pt>
    <dgm:pt modelId="{FEA90375-C018-AE4C-A899-0E09945EB815}" type="sibTrans" cxnId="{B34479E3-113F-D444-88C4-15AED68AA9B5}">
      <dgm:prSet custLinFactNeighborX="-740" custLinFactNeighborY="2013"/>
      <dgm:spPr/>
      <dgm:t>
        <a:bodyPr/>
        <a:lstStyle/>
        <a:p>
          <a:endParaRPr lang="en-US"/>
        </a:p>
      </dgm:t>
    </dgm:pt>
    <dgm:pt modelId="{75A38726-2868-C543-A01E-F3CA03D8F2C5}" type="pres">
      <dgm:prSet presAssocID="{2D9B4D1F-A70F-694A-823A-501A50510F98}" presName="Name0" presStyleCnt="0">
        <dgm:presLayoutVars>
          <dgm:dir/>
          <dgm:resizeHandles val="exact"/>
        </dgm:presLayoutVars>
      </dgm:prSet>
      <dgm:spPr/>
    </dgm:pt>
    <dgm:pt modelId="{C5896B5A-260B-8545-BEF1-4E163F2DFB2F}" type="pres">
      <dgm:prSet presAssocID="{2D9B4D1F-A70F-694A-823A-501A50510F98}" presName="cycle" presStyleCnt="0"/>
      <dgm:spPr/>
    </dgm:pt>
    <dgm:pt modelId="{1D25B16D-2B1F-344D-B0B7-6A1C6CD3EFFF}" type="pres">
      <dgm:prSet presAssocID="{386A0C66-60AB-794C-9ADC-EF5231FECBF9}" presName="nodeFirstNode" presStyleLbl="node1" presStyleIdx="0" presStyleCnt="5">
        <dgm:presLayoutVars>
          <dgm:bulletEnabled val="1"/>
        </dgm:presLayoutVars>
      </dgm:prSet>
      <dgm:spPr/>
    </dgm:pt>
    <dgm:pt modelId="{C678D477-7C64-7B4A-90F5-A0C8B5AE0E75}" type="pres">
      <dgm:prSet presAssocID="{FA52EC55-B042-9D4A-AF8B-A290DA523320}" presName="sibTransFirstNode" presStyleLbl="bgShp" presStyleIdx="0" presStyleCnt="1"/>
      <dgm:spPr/>
    </dgm:pt>
    <dgm:pt modelId="{634E3D99-9022-574E-AE45-2C408119F475}" type="pres">
      <dgm:prSet presAssocID="{E529E170-2D68-8F40-A5B1-8608E12EC4D8}" presName="nodeFollowingNodes" presStyleLbl="node1" presStyleIdx="1" presStyleCnt="5">
        <dgm:presLayoutVars>
          <dgm:bulletEnabled val="1"/>
        </dgm:presLayoutVars>
      </dgm:prSet>
      <dgm:spPr/>
    </dgm:pt>
    <dgm:pt modelId="{E83223E3-CE84-E546-8813-513F3123B667}" type="pres">
      <dgm:prSet presAssocID="{BC57DC29-FC12-1B48-BB35-777DF6B0BEB8}" presName="nodeFollowingNodes" presStyleLbl="node1" presStyleIdx="2" presStyleCnt="5">
        <dgm:presLayoutVars>
          <dgm:bulletEnabled val="1"/>
        </dgm:presLayoutVars>
      </dgm:prSet>
      <dgm:spPr/>
    </dgm:pt>
    <dgm:pt modelId="{9FA55648-D879-544D-9537-73A8BA33EAC5}" type="pres">
      <dgm:prSet presAssocID="{F78E6601-A715-2242-8B5E-E148BCCE8719}" presName="nodeFollowingNodes" presStyleLbl="node1" presStyleIdx="3" presStyleCnt="5">
        <dgm:presLayoutVars>
          <dgm:bulletEnabled val="1"/>
        </dgm:presLayoutVars>
      </dgm:prSet>
      <dgm:spPr/>
    </dgm:pt>
    <dgm:pt modelId="{43B737D3-05E9-B046-BF94-68B052152925}" type="pres">
      <dgm:prSet presAssocID="{40B602A3-0F09-CC4D-8EB8-A8C863C528B2}" presName="nodeFollowingNodes" presStyleLbl="node1" presStyleIdx="4" presStyleCnt="5">
        <dgm:presLayoutVars>
          <dgm:bulletEnabled val="1"/>
        </dgm:presLayoutVars>
      </dgm:prSet>
      <dgm:spPr/>
    </dgm:pt>
  </dgm:ptLst>
  <dgm:cxnLst>
    <dgm:cxn modelId="{FF13C912-7983-734D-B96A-67A526B40412}" srcId="{2D9B4D1F-A70F-694A-823A-501A50510F98}" destId="{386A0C66-60AB-794C-9ADC-EF5231FECBF9}" srcOrd="0" destOrd="0" parTransId="{49C7DFC0-2040-8144-9240-10F4987962F2}" sibTransId="{FA52EC55-B042-9D4A-AF8B-A290DA523320}"/>
    <dgm:cxn modelId="{22BE1215-1C39-A949-9FC2-0C0C54C46ABB}" srcId="{2D9B4D1F-A70F-694A-823A-501A50510F98}" destId="{F78E6601-A715-2242-8B5E-E148BCCE8719}" srcOrd="3" destOrd="0" parTransId="{41C54723-7EFB-A149-AD9A-F39B401B4C7E}" sibTransId="{4AB42E8A-2313-104D-91D1-0E9DEFFDD4F8}"/>
    <dgm:cxn modelId="{C59A3347-4417-D34E-A9F5-F264B3ADB135}" srcId="{2D9B4D1F-A70F-694A-823A-501A50510F98}" destId="{E529E170-2D68-8F40-A5B1-8608E12EC4D8}" srcOrd="1" destOrd="0" parTransId="{77957A54-77FD-0E4C-A2F5-AF2CDB0E2E4F}" sibTransId="{8A69D336-B10F-7640-BEB2-7DC917E0B372}"/>
    <dgm:cxn modelId="{A612B84B-F35D-F84C-9704-242361F2C70F}" srcId="{2D9B4D1F-A70F-694A-823A-501A50510F98}" destId="{BC57DC29-FC12-1B48-BB35-777DF6B0BEB8}" srcOrd="2" destOrd="0" parTransId="{D7F81474-813A-4443-9CCA-C6910594A274}" sibTransId="{A4B9590A-51EA-694C-8EA1-059412DD74B4}"/>
    <dgm:cxn modelId="{F3BB5753-28C5-634E-A9BC-0AB3F0619A33}" type="presOf" srcId="{BC57DC29-FC12-1B48-BB35-777DF6B0BEB8}" destId="{E83223E3-CE84-E546-8813-513F3123B667}" srcOrd="0" destOrd="0" presId="urn:microsoft.com/office/officeart/2005/8/layout/cycle3"/>
    <dgm:cxn modelId="{EC22CB55-22B2-D04A-B041-1729A72102BA}" type="presOf" srcId="{2D9B4D1F-A70F-694A-823A-501A50510F98}" destId="{75A38726-2868-C543-A01E-F3CA03D8F2C5}" srcOrd="0" destOrd="0" presId="urn:microsoft.com/office/officeart/2005/8/layout/cycle3"/>
    <dgm:cxn modelId="{88871684-30E3-3F4C-BF5D-911009407ED5}" type="presOf" srcId="{E529E170-2D68-8F40-A5B1-8608E12EC4D8}" destId="{634E3D99-9022-574E-AE45-2C408119F475}" srcOrd="0" destOrd="0" presId="urn:microsoft.com/office/officeart/2005/8/layout/cycle3"/>
    <dgm:cxn modelId="{2E6BBA9E-14F0-D243-99F3-814487864EF4}" type="presOf" srcId="{40B602A3-0F09-CC4D-8EB8-A8C863C528B2}" destId="{43B737D3-05E9-B046-BF94-68B052152925}" srcOrd="0" destOrd="0" presId="urn:microsoft.com/office/officeart/2005/8/layout/cycle3"/>
    <dgm:cxn modelId="{D037D5D3-F59C-954A-AE55-1E50696A9D31}" type="presOf" srcId="{F78E6601-A715-2242-8B5E-E148BCCE8719}" destId="{9FA55648-D879-544D-9537-73A8BA33EAC5}" srcOrd="0" destOrd="0" presId="urn:microsoft.com/office/officeart/2005/8/layout/cycle3"/>
    <dgm:cxn modelId="{F440C9D7-262A-A145-9129-C19C8AEB85F3}" type="presOf" srcId="{386A0C66-60AB-794C-9ADC-EF5231FECBF9}" destId="{1D25B16D-2B1F-344D-B0B7-6A1C6CD3EFFF}" srcOrd="0" destOrd="0" presId="urn:microsoft.com/office/officeart/2005/8/layout/cycle3"/>
    <dgm:cxn modelId="{35D7BADC-2727-8F45-9E71-E16F8A9CD5A6}" type="presOf" srcId="{FA52EC55-B042-9D4A-AF8B-A290DA523320}" destId="{C678D477-7C64-7B4A-90F5-A0C8B5AE0E75}" srcOrd="0" destOrd="0" presId="urn:microsoft.com/office/officeart/2005/8/layout/cycle3"/>
    <dgm:cxn modelId="{B34479E3-113F-D444-88C4-15AED68AA9B5}" srcId="{2D9B4D1F-A70F-694A-823A-501A50510F98}" destId="{40B602A3-0F09-CC4D-8EB8-A8C863C528B2}" srcOrd="4" destOrd="0" parTransId="{86E0DA20-56A0-7D4E-ABD6-C889C6A04391}" sibTransId="{FEA90375-C018-AE4C-A899-0E09945EB815}"/>
    <dgm:cxn modelId="{A7E91442-74BA-B949-B7FE-6E01A4E8F1D6}" type="presParOf" srcId="{75A38726-2868-C543-A01E-F3CA03D8F2C5}" destId="{C5896B5A-260B-8545-BEF1-4E163F2DFB2F}" srcOrd="0" destOrd="0" presId="urn:microsoft.com/office/officeart/2005/8/layout/cycle3"/>
    <dgm:cxn modelId="{A47EE08B-F31A-8A4D-8DD4-75546CEDA464}" type="presParOf" srcId="{C5896B5A-260B-8545-BEF1-4E163F2DFB2F}" destId="{1D25B16D-2B1F-344D-B0B7-6A1C6CD3EFFF}" srcOrd="0" destOrd="0" presId="urn:microsoft.com/office/officeart/2005/8/layout/cycle3"/>
    <dgm:cxn modelId="{367B34D1-7315-1F48-BBDF-8D9B95951941}" type="presParOf" srcId="{C5896B5A-260B-8545-BEF1-4E163F2DFB2F}" destId="{C678D477-7C64-7B4A-90F5-A0C8B5AE0E75}" srcOrd="1" destOrd="0" presId="urn:microsoft.com/office/officeart/2005/8/layout/cycle3"/>
    <dgm:cxn modelId="{EBBD67A9-4410-1442-8FE2-628684C69A5A}" type="presParOf" srcId="{C5896B5A-260B-8545-BEF1-4E163F2DFB2F}" destId="{634E3D99-9022-574E-AE45-2C408119F475}" srcOrd="2" destOrd="0" presId="urn:microsoft.com/office/officeart/2005/8/layout/cycle3"/>
    <dgm:cxn modelId="{4AAD3A99-A74E-1E42-A415-2E97301D8A8E}" type="presParOf" srcId="{C5896B5A-260B-8545-BEF1-4E163F2DFB2F}" destId="{E83223E3-CE84-E546-8813-513F3123B667}" srcOrd="3" destOrd="0" presId="urn:microsoft.com/office/officeart/2005/8/layout/cycle3"/>
    <dgm:cxn modelId="{FAF647CC-B7DA-2E4E-BE97-4B07281F2561}" type="presParOf" srcId="{C5896B5A-260B-8545-BEF1-4E163F2DFB2F}" destId="{9FA55648-D879-544D-9537-73A8BA33EAC5}" srcOrd="4" destOrd="0" presId="urn:microsoft.com/office/officeart/2005/8/layout/cycle3"/>
    <dgm:cxn modelId="{C427F37F-2863-E642-A105-D7398DB21E4E}" type="presParOf" srcId="{C5896B5A-260B-8545-BEF1-4E163F2DFB2F}" destId="{43B737D3-05E9-B046-BF94-68B0521529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9576FC-5964-8449-9C41-22B17FFDDE3C}"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9E9233E2-C082-B64B-9048-4E118510C5D3}">
      <dgm:prSet phldrT="[Text]"/>
      <dgm:spPr/>
      <dgm:t>
        <a:bodyPr/>
        <a:lstStyle/>
        <a:p>
          <a:r>
            <a:rPr lang="en-US" dirty="0"/>
            <a:t>Written Standards &amp; Guidelines</a:t>
          </a:r>
        </a:p>
      </dgm:t>
    </dgm:pt>
    <dgm:pt modelId="{6F915842-9EF3-A04E-A707-C1C6291E98C2}" type="parTrans" cxnId="{ACB07012-5093-8E40-B1ED-BD0FB7F3140F}">
      <dgm:prSet/>
      <dgm:spPr/>
      <dgm:t>
        <a:bodyPr/>
        <a:lstStyle/>
        <a:p>
          <a:endParaRPr lang="en-US"/>
        </a:p>
      </dgm:t>
    </dgm:pt>
    <dgm:pt modelId="{F8B841C8-EA28-524F-8125-3AB2C89AF68C}" type="sibTrans" cxnId="{ACB07012-5093-8E40-B1ED-BD0FB7F3140F}">
      <dgm:prSet/>
      <dgm:spPr/>
      <dgm:t>
        <a:bodyPr/>
        <a:lstStyle/>
        <a:p>
          <a:endParaRPr lang="en-US"/>
        </a:p>
      </dgm:t>
    </dgm:pt>
    <dgm:pt modelId="{EB3F2AFB-238C-0843-B16A-2D44FF1568E6}">
      <dgm:prSet phldrT="[Text]"/>
      <dgm:spPr/>
      <dgm:t>
        <a:bodyPr/>
        <a:lstStyle/>
        <a:p>
          <a:r>
            <a:rPr lang="en-US" dirty="0"/>
            <a:t>Standard Details</a:t>
          </a:r>
        </a:p>
      </dgm:t>
    </dgm:pt>
    <dgm:pt modelId="{2742FD63-8F6C-7348-91C9-6396C5B8BDE9}" type="parTrans" cxnId="{529927C3-E28A-BB4C-A875-30CC9AAAB1E8}">
      <dgm:prSet/>
      <dgm:spPr/>
      <dgm:t>
        <a:bodyPr/>
        <a:lstStyle/>
        <a:p>
          <a:endParaRPr lang="en-US"/>
        </a:p>
      </dgm:t>
    </dgm:pt>
    <dgm:pt modelId="{B5EB99F3-F24F-9247-80E4-9FE7DAE89608}" type="sibTrans" cxnId="{529927C3-E28A-BB4C-A875-30CC9AAAB1E8}">
      <dgm:prSet/>
      <dgm:spPr/>
      <dgm:t>
        <a:bodyPr/>
        <a:lstStyle/>
        <a:p>
          <a:endParaRPr lang="en-US"/>
        </a:p>
      </dgm:t>
    </dgm:pt>
    <dgm:pt modelId="{86150472-A407-214F-8E73-F5F960E7D666}" type="pres">
      <dgm:prSet presAssocID="{4A9576FC-5964-8449-9C41-22B17FFDDE3C}" presName="diagram" presStyleCnt="0">
        <dgm:presLayoutVars>
          <dgm:chPref val="1"/>
          <dgm:dir/>
          <dgm:animOne val="branch"/>
          <dgm:animLvl val="lvl"/>
          <dgm:resizeHandles val="exact"/>
        </dgm:presLayoutVars>
      </dgm:prSet>
      <dgm:spPr/>
    </dgm:pt>
    <dgm:pt modelId="{C50A9FC9-C8E8-A942-9B13-2127EE156FF8}" type="pres">
      <dgm:prSet presAssocID="{9E9233E2-C082-B64B-9048-4E118510C5D3}" presName="root1" presStyleCnt="0"/>
      <dgm:spPr/>
    </dgm:pt>
    <dgm:pt modelId="{69723173-4BB9-9C48-8021-28088C4B35EB}" type="pres">
      <dgm:prSet presAssocID="{9E9233E2-C082-B64B-9048-4E118510C5D3}" presName="LevelOneTextNode" presStyleLbl="node0" presStyleIdx="0" presStyleCnt="2">
        <dgm:presLayoutVars>
          <dgm:chPref val="3"/>
        </dgm:presLayoutVars>
      </dgm:prSet>
      <dgm:spPr/>
    </dgm:pt>
    <dgm:pt modelId="{41F08657-B9BE-C64B-8CF1-AD623188FBD8}" type="pres">
      <dgm:prSet presAssocID="{9E9233E2-C082-B64B-9048-4E118510C5D3}" presName="level2hierChild" presStyleCnt="0"/>
      <dgm:spPr/>
    </dgm:pt>
    <dgm:pt modelId="{01F615E0-C445-1441-ABB0-60BC4A6FA75B}" type="pres">
      <dgm:prSet presAssocID="{EB3F2AFB-238C-0843-B16A-2D44FF1568E6}" presName="root1" presStyleCnt="0"/>
      <dgm:spPr/>
    </dgm:pt>
    <dgm:pt modelId="{018AFBD8-E97D-A347-A2C0-74AD3C8C9C9E}" type="pres">
      <dgm:prSet presAssocID="{EB3F2AFB-238C-0843-B16A-2D44FF1568E6}" presName="LevelOneTextNode" presStyleLbl="node0" presStyleIdx="1" presStyleCnt="2">
        <dgm:presLayoutVars>
          <dgm:chPref val="3"/>
        </dgm:presLayoutVars>
      </dgm:prSet>
      <dgm:spPr/>
    </dgm:pt>
    <dgm:pt modelId="{27BF07C9-9A11-204F-B06E-A15ADF948F13}" type="pres">
      <dgm:prSet presAssocID="{EB3F2AFB-238C-0843-B16A-2D44FF1568E6}" presName="level2hierChild" presStyleCnt="0"/>
      <dgm:spPr/>
    </dgm:pt>
  </dgm:ptLst>
  <dgm:cxnLst>
    <dgm:cxn modelId="{ACB07012-5093-8E40-B1ED-BD0FB7F3140F}" srcId="{4A9576FC-5964-8449-9C41-22B17FFDDE3C}" destId="{9E9233E2-C082-B64B-9048-4E118510C5D3}" srcOrd="0" destOrd="0" parTransId="{6F915842-9EF3-A04E-A707-C1C6291E98C2}" sibTransId="{F8B841C8-EA28-524F-8125-3AB2C89AF68C}"/>
    <dgm:cxn modelId="{02F5301C-A103-0B48-8152-4FB365F01A4C}" type="presOf" srcId="{EB3F2AFB-238C-0843-B16A-2D44FF1568E6}" destId="{018AFBD8-E97D-A347-A2C0-74AD3C8C9C9E}" srcOrd="0" destOrd="0" presId="urn:microsoft.com/office/officeart/2005/8/layout/hierarchy2"/>
    <dgm:cxn modelId="{D1619935-D1C1-A541-A803-6F23958D2DC4}" type="presOf" srcId="{9E9233E2-C082-B64B-9048-4E118510C5D3}" destId="{69723173-4BB9-9C48-8021-28088C4B35EB}" srcOrd="0" destOrd="0" presId="urn:microsoft.com/office/officeart/2005/8/layout/hierarchy2"/>
    <dgm:cxn modelId="{529927C3-E28A-BB4C-A875-30CC9AAAB1E8}" srcId="{4A9576FC-5964-8449-9C41-22B17FFDDE3C}" destId="{EB3F2AFB-238C-0843-B16A-2D44FF1568E6}" srcOrd="1" destOrd="0" parTransId="{2742FD63-8F6C-7348-91C9-6396C5B8BDE9}" sibTransId="{B5EB99F3-F24F-9247-80E4-9FE7DAE89608}"/>
    <dgm:cxn modelId="{7266D5C6-70D2-374F-9136-BCBEAA36773C}" type="presOf" srcId="{4A9576FC-5964-8449-9C41-22B17FFDDE3C}" destId="{86150472-A407-214F-8E73-F5F960E7D666}" srcOrd="0" destOrd="0" presId="urn:microsoft.com/office/officeart/2005/8/layout/hierarchy2"/>
    <dgm:cxn modelId="{11A2DCBE-F107-D84F-B215-404946B0B2C5}" type="presParOf" srcId="{86150472-A407-214F-8E73-F5F960E7D666}" destId="{C50A9FC9-C8E8-A942-9B13-2127EE156FF8}" srcOrd="0" destOrd="0" presId="urn:microsoft.com/office/officeart/2005/8/layout/hierarchy2"/>
    <dgm:cxn modelId="{1D5FBEBA-6BB5-9C4C-94BF-1A2C85777744}" type="presParOf" srcId="{C50A9FC9-C8E8-A942-9B13-2127EE156FF8}" destId="{69723173-4BB9-9C48-8021-28088C4B35EB}" srcOrd="0" destOrd="0" presId="urn:microsoft.com/office/officeart/2005/8/layout/hierarchy2"/>
    <dgm:cxn modelId="{210B9D55-31C6-384E-AF27-38528ABD6CF0}" type="presParOf" srcId="{C50A9FC9-C8E8-A942-9B13-2127EE156FF8}" destId="{41F08657-B9BE-C64B-8CF1-AD623188FBD8}" srcOrd="1" destOrd="0" presId="urn:microsoft.com/office/officeart/2005/8/layout/hierarchy2"/>
    <dgm:cxn modelId="{C2270AB8-1401-1C43-889A-CB5BE0D097B0}" type="presParOf" srcId="{86150472-A407-214F-8E73-F5F960E7D666}" destId="{01F615E0-C445-1441-ABB0-60BC4A6FA75B}" srcOrd="1" destOrd="0" presId="urn:microsoft.com/office/officeart/2005/8/layout/hierarchy2"/>
    <dgm:cxn modelId="{71718E56-751F-E94A-9D9B-1FFBB555742E}" type="presParOf" srcId="{01F615E0-C445-1441-ABB0-60BC4A6FA75B}" destId="{018AFBD8-E97D-A347-A2C0-74AD3C8C9C9E}" srcOrd="0" destOrd="0" presId="urn:microsoft.com/office/officeart/2005/8/layout/hierarchy2"/>
    <dgm:cxn modelId="{D782B770-A957-6B4D-948D-426371A18246}" type="presParOf" srcId="{01F615E0-C445-1441-ABB0-60BC4A6FA75B}" destId="{27BF07C9-9A11-204F-B06E-A15ADF948F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3AB1-9FAD-7241-930F-A329EE000108}">
      <dsp:nvSpPr>
        <dsp:cNvPr id="0" name=""/>
        <dsp:cNvSpPr/>
      </dsp:nvSpPr>
      <dsp:spPr>
        <a:xfrm>
          <a:off x="1086021" y="2013454"/>
          <a:ext cx="1262300" cy="1083615"/>
        </a:xfrm>
        <a:prstGeom prst="hexagon">
          <a:avLst>
            <a:gd name="adj" fmla="val 25000"/>
            <a:gd name="vf" fmla="val 115470"/>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2,000,000 SF of Laboratory Facilities</a:t>
          </a:r>
        </a:p>
      </dsp:txBody>
      <dsp:txXfrm>
        <a:off x="1281514" y="2181274"/>
        <a:ext cx="871314" cy="747975"/>
      </dsp:txXfrm>
    </dsp:sp>
    <dsp:sp modelId="{52FC9F21-DDA4-2440-A5E9-C1A4E2D4CB0C}">
      <dsp:nvSpPr>
        <dsp:cNvPr id="0" name=""/>
        <dsp:cNvSpPr/>
      </dsp:nvSpPr>
      <dsp:spPr>
        <a:xfrm>
          <a:off x="1116139" y="2497881"/>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B97A9-2D0A-2249-A94B-500113D2A443}">
      <dsp:nvSpPr>
        <dsp:cNvPr id="0" name=""/>
        <dsp:cNvSpPr/>
      </dsp:nvSpPr>
      <dsp:spPr>
        <a:xfrm>
          <a:off x="0" y="1414795"/>
          <a:ext cx="1262300" cy="108361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698E3-6C69-CE4A-A7C8-293FE58432D5}">
      <dsp:nvSpPr>
        <dsp:cNvPr id="0" name=""/>
        <dsp:cNvSpPr/>
      </dsp:nvSpPr>
      <dsp:spPr>
        <a:xfrm>
          <a:off x="864565" y="2354034"/>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202E9-BAE4-FB47-B94E-CB5C3C2CDCF1}">
      <dsp:nvSpPr>
        <dsp:cNvPr id="0" name=""/>
        <dsp:cNvSpPr/>
      </dsp:nvSpPr>
      <dsp:spPr>
        <a:xfrm>
          <a:off x="2172042" y="1411093"/>
          <a:ext cx="1262300" cy="1083615"/>
        </a:xfrm>
        <a:prstGeom prst="hexagon">
          <a:avLst>
            <a:gd name="adj" fmla="val 25000"/>
            <a:gd name="vf" fmla="val 115470"/>
          </a:avLst>
        </a:prstGeom>
        <a:solidFill>
          <a:schemeClr val="accent6">
            <a:alpha val="90000"/>
            <a:hueOff val="0"/>
            <a:satOff val="0"/>
            <a:lumOff val="0"/>
            <a:alphaOff val="-3636"/>
          </a:schemeClr>
        </a:solidFill>
        <a:ln w="25400" cap="flat" cmpd="sng" algn="ctr">
          <a:solidFill>
            <a:schemeClr val="accent6">
              <a:alpha val="90000"/>
              <a:hueOff val="0"/>
              <a:satOff val="0"/>
              <a:lumOff val="0"/>
              <a:alphaOff val="-3636"/>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100,000 Sprinklers</a:t>
          </a:r>
        </a:p>
      </dsp:txBody>
      <dsp:txXfrm>
        <a:off x="2367535" y="1578913"/>
        <a:ext cx="871314" cy="747975"/>
      </dsp:txXfrm>
    </dsp:sp>
    <dsp:sp modelId="{3CBCEB69-C272-274A-89BE-BDC94CB3E1AA}">
      <dsp:nvSpPr>
        <dsp:cNvPr id="0" name=""/>
        <dsp:cNvSpPr/>
      </dsp:nvSpPr>
      <dsp:spPr>
        <a:xfrm>
          <a:off x="3040151" y="2348745"/>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A8400-8649-4B45-A770-3D4BAA472299}">
      <dsp:nvSpPr>
        <dsp:cNvPr id="0" name=""/>
        <dsp:cNvSpPr/>
      </dsp:nvSpPr>
      <dsp:spPr>
        <a:xfrm>
          <a:off x="3257178" y="2011338"/>
          <a:ext cx="1262300" cy="108361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636"/>
            </a:schemeClr>
          </a:solidFill>
          <a:prstDash val="solid"/>
        </a:ln>
        <a:effectLst/>
      </dsp:spPr>
      <dsp:style>
        <a:lnRef idx="2">
          <a:scrgbClr r="0" g="0" b="0"/>
        </a:lnRef>
        <a:fillRef idx="1">
          <a:scrgbClr r="0" g="0" b="0"/>
        </a:fillRef>
        <a:effectRef idx="0">
          <a:scrgbClr r="0" g="0" b="0"/>
        </a:effectRef>
        <a:fontRef idx="minor"/>
      </dsp:style>
    </dsp:sp>
    <dsp:sp modelId="{0436FC84-3A25-5948-BC4C-40359F024A52}">
      <dsp:nvSpPr>
        <dsp:cNvPr id="0" name=""/>
        <dsp:cNvSpPr/>
      </dsp:nvSpPr>
      <dsp:spPr>
        <a:xfrm>
          <a:off x="3288182" y="2493650"/>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47572-8AF9-134E-84A0-4CE369954813}">
      <dsp:nvSpPr>
        <dsp:cNvPr id="0" name=""/>
        <dsp:cNvSpPr/>
      </dsp:nvSpPr>
      <dsp:spPr>
        <a:xfrm>
          <a:off x="1086021" y="815607"/>
          <a:ext cx="1262300" cy="1083615"/>
        </a:xfrm>
        <a:prstGeom prst="hexagon">
          <a:avLst>
            <a:gd name="adj" fmla="val 25000"/>
            <a:gd name="vf" fmla="val 115470"/>
          </a:avLst>
        </a:prstGeom>
        <a:solidFill>
          <a:schemeClr val="accent6">
            <a:alpha val="90000"/>
            <a:hueOff val="0"/>
            <a:satOff val="0"/>
            <a:lumOff val="0"/>
            <a:alphaOff val="-7273"/>
          </a:schemeClr>
        </a:solidFill>
        <a:ln w="25400" cap="flat" cmpd="sng" algn="ctr">
          <a:solidFill>
            <a:schemeClr val="accent6">
              <a:alpha val="90000"/>
              <a:hueOff val="0"/>
              <a:satOff val="0"/>
              <a:lumOff val="0"/>
              <a:alphaOff val="-727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60 Miles of Sidewalks</a:t>
          </a:r>
        </a:p>
      </dsp:txBody>
      <dsp:txXfrm>
        <a:off x="1281514" y="983427"/>
        <a:ext cx="871314" cy="747975"/>
      </dsp:txXfrm>
    </dsp:sp>
    <dsp:sp modelId="{A5EB2FC3-4CB2-8A47-AD1A-D148F106D2C1}">
      <dsp:nvSpPr>
        <dsp:cNvPr id="0" name=""/>
        <dsp:cNvSpPr/>
      </dsp:nvSpPr>
      <dsp:spPr>
        <a:xfrm>
          <a:off x="1945271" y="830415"/>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E410A-1F20-B941-AB57-80EB7DEBC947}">
      <dsp:nvSpPr>
        <dsp:cNvPr id="0" name=""/>
        <dsp:cNvSpPr/>
      </dsp:nvSpPr>
      <dsp:spPr>
        <a:xfrm>
          <a:off x="2172042" y="213246"/>
          <a:ext cx="1262300" cy="108361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7273"/>
            </a:schemeClr>
          </a:solidFill>
          <a:prstDash val="solid"/>
        </a:ln>
        <a:effectLst/>
      </dsp:spPr>
      <dsp:style>
        <a:lnRef idx="2">
          <a:scrgbClr r="0" g="0" b="0"/>
        </a:lnRef>
        <a:fillRef idx="1">
          <a:scrgbClr r="0" g="0" b="0"/>
        </a:fillRef>
        <a:effectRef idx="0">
          <a:scrgbClr r="0" g="0" b="0"/>
        </a:effectRef>
        <a:fontRef idx="minor"/>
      </dsp:style>
    </dsp:sp>
    <dsp:sp modelId="{EBFEFAC6-9EAD-D646-AA27-0D65D4606277}">
      <dsp:nvSpPr>
        <dsp:cNvPr id="0" name=""/>
        <dsp:cNvSpPr/>
      </dsp:nvSpPr>
      <dsp:spPr>
        <a:xfrm>
          <a:off x="2207475" y="69344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1C7AE-EC63-6544-B020-4A033486BEF2}">
      <dsp:nvSpPr>
        <dsp:cNvPr id="0" name=""/>
        <dsp:cNvSpPr/>
      </dsp:nvSpPr>
      <dsp:spPr>
        <a:xfrm>
          <a:off x="3257178" y="813491"/>
          <a:ext cx="1262300" cy="1083615"/>
        </a:xfrm>
        <a:prstGeom prst="hexagon">
          <a:avLst>
            <a:gd name="adj" fmla="val 25000"/>
            <a:gd name="vf" fmla="val 115470"/>
          </a:avLst>
        </a:prstGeom>
        <a:solidFill>
          <a:schemeClr val="accent6">
            <a:alpha val="90000"/>
            <a:hueOff val="0"/>
            <a:satOff val="0"/>
            <a:lumOff val="0"/>
            <a:alphaOff val="-10909"/>
          </a:schemeClr>
        </a:solidFill>
        <a:ln w="25400" cap="flat" cmpd="sng" algn="ctr">
          <a:solidFill>
            <a:schemeClr val="accent6">
              <a:alpha val="90000"/>
              <a:hueOff val="0"/>
              <a:satOff val="0"/>
              <a:lumOff val="0"/>
              <a:alphaOff val="-10909"/>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 Miles of Roads</a:t>
          </a:r>
        </a:p>
      </dsp:txBody>
      <dsp:txXfrm>
        <a:off x="3452671" y="981311"/>
        <a:ext cx="871314" cy="747975"/>
      </dsp:txXfrm>
    </dsp:sp>
    <dsp:sp modelId="{99A13843-9D25-5642-B5B6-FCF17429BA0E}">
      <dsp:nvSpPr>
        <dsp:cNvPr id="0" name=""/>
        <dsp:cNvSpPr/>
      </dsp:nvSpPr>
      <dsp:spPr>
        <a:xfrm>
          <a:off x="4349400" y="1293159"/>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C1960B-571D-284A-9C0E-76AA67F7728E}">
      <dsp:nvSpPr>
        <dsp:cNvPr id="0" name=""/>
        <dsp:cNvSpPr/>
      </dsp:nvSpPr>
      <dsp:spPr>
        <a:xfrm>
          <a:off x="4343199" y="1422727"/>
          <a:ext cx="1262300" cy="108361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0909"/>
            </a:schemeClr>
          </a:solidFill>
          <a:prstDash val="solid"/>
        </a:ln>
        <a:effectLst/>
      </dsp:spPr>
      <dsp:style>
        <a:lnRef idx="2">
          <a:scrgbClr r="0" g="0" b="0"/>
        </a:lnRef>
        <a:fillRef idx="1">
          <a:scrgbClr r="0" g="0" b="0"/>
        </a:fillRef>
        <a:effectRef idx="0">
          <a:scrgbClr r="0" g="0" b="0"/>
        </a:effectRef>
        <a:fontRef idx="minor"/>
      </dsp:style>
    </dsp:sp>
    <dsp:sp modelId="{3F353C59-9212-604E-9FE1-00E24C2013BD}">
      <dsp:nvSpPr>
        <dsp:cNvPr id="0" name=""/>
        <dsp:cNvSpPr/>
      </dsp:nvSpPr>
      <dsp:spPr>
        <a:xfrm>
          <a:off x="4589459" y="1441766"/>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7C669C-7BC7-EB43-A49F-30FB193FF552}">
      <dsp:nvSpPr>
        <dsp:cNvPr id="0" name=""/>
        <dsp:cNvSpPr/>
      </dsp:nvSpPr>
      <dsp:spPr>
        <a:xfrm>
          <a:off x="4343199" y="224880"/>
          <a:ext cx="1262300" cy="1083615"/>
        </a:xfrm>
        <a:prstGeom prst="hexagon">
          <a:avLst>
            <a:gd name="adj" fmla="val 25000"/>
            <a:gd name="vf" fmla="val 115470"/>
          </a:avLst>
        </a:prstGeom>
        <a:solidFill>
          <a:schemeClr val="accent6">
            <a:alpha val="90000"/>
            <a:hueOff val="0"/>
            <a:satOff val="0"/>
            <a:lumOff val="0"/>
            <a:alphaOff val="-14545"/>
          </a:schemeClr>
        </a:solidFill>
        <a:ln w="25400" cap="flat" cmpd="sng" algn="ctr">
          <a:solidFill>
            <a:schemeClr val="accent6">
              <a:alpha val="90000"/>
              <a:hueOff val="0"/>
              <a:satOff val="0"/>
              <a:lumOff val="0"/>
              <a:alphaOff val="-14545"/>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100 Acres of Parking Lots</a:t>
          </a:r>
        </a:p>
      </dsp:txBody>
      <dsp:txXfrm>
        <a:off x="4538692" y="392700"/>
        <a:ext cx="871314" cy="747975"/>
      </dsp:txXfrm>
    </dsp:sp>
    <dsp:sp modelId="{5E48EDCC-D157-D94F-9FE1-B03091B2DA65}">
      <dsp:nvSpPr>
        <dsp:cNvPr id="0" name=""/>
        <dsp:cNvSpPr/>
      </dsp:nvSpPr>
      <dsp:spPr>
        <a:xfrm>
          <a:off x="5435422" y="710365"/>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12393-0AD2-DE41-A075-756B244B7337}">
      <dsp:nvSpPr>
        <dsp:cNvPr id="0" name=""/>
        <dsp:cNvSpPr/>
      </dsp:nvSpPr>
      <dsp:spPr>
        <a:xfrm>
          <a:off x="5429221" y="829357"/>
          <a:ext cx="1262300" cy="108361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4545"/>
            </a:schemeClr>
          </a:solidFill>
          <a:prstDash val="solid"/>
        </a:ln>
        <a:effectLst/>
      </dsp:spPr>
      <dsp:style>
        <a:lnRef idx="2">
          <a:scrgbClr r="0" g="0" b="0"/>
        </a:lnRef>
        <a:fillRef idx="1">
          <a:scrgbClr r="0" g="0" b="0"/>
        </a:fillRef>
        <a:effectRef idx="0">
          <a:scrgbClr r="0" g="0" b="0"/>
        </a:effectRef>
        <a:fontRef idx="minor"/>
      </dsp:style>
    </dsp:sp>
    <dsp:sp modelId="{90FD4C65-6E40-0F4A-86F9-586742428D34}">
      <dsp:nvSpPr>
        <dsp:cNvPr id="0" name=""/>
        <dsp:cNvSpPr/>
      </dsp:nvSpPr>
      <dsp:spPr>
        <a:xfrm>
          <a:off x="5680795" y="853155"/>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D67BCF-4CC0-D24B-A90C-FB7ED5B9B487}">
      <dsp:nvSpPr>
        <dsp:cNvPr id="0" name=""/>
        <dsp:cNvSpPr/>
      </dsp:nvSpPr>
      <dsp:spPr>
        <a:xfrm>
          <a:off x="5429221" y="2025088"/>
          <a:ext cx="1262300" cy="1083615"/>
        </a:xfrm>
        <a:prstGeom prst="hexagon">
          <a:avLst>
            <a:gd name="adj" fmla="val 25000"/>
            <a:gd name="vf" fmla="val 115470"/>
          </a:avLst>
        </a:prstGeom>
        <a:solidFill>
          <a:schemeClr val="accent6">
            <a:alpha val="90000"/>
            <a:hueOff val="0"/>
            <a:satOff val="0"/>
            <a:lumOff val="0"/>
            <a:alphaOff val="-18182"/>
          </a:schemeClr>
        </a:solidFill>
        <a:ln w="25400" cap="flat" cmpd="sng" algn="ctr">
          <a:solidFill>
            <a:schemeClr val="accent6">
              <a:alpha val="90000"/>
              <a:hueOff val="0"/>
              <a:satOff val="0"/>
              <a:lumOff val="0"/>
              <a:alphaOff val="-18182"/>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280 Elevators</a:t>
          </a:r>
        </a:p>
      </dsp:txBody>
      <dsp:txXfrm>
        <a:off x="5624714" y="2192908"/>
        <a:ext cx="871314" cy="747975"/>
      </dsp:txXfrm>
    </dsp:sp>
    <dsp:sp modelId="{F55F2232-B96A-6B49-93B4-2B7EC20FA082}">
      <dsp:nvSpPr>
        <dsp:cNvPr id="0" name=""/>
        <dsp:cNvSpPr/>
      </dsp:nvSpPr>
      <dsp:spPr>
        <a:xfrm>
          <a:off x="5679024" y="2974376"/>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E8E41-8FBA-4A47-81FD-0ADF636F8318}">
      <dsp:nvSpPr>
        <dsp:cNvPr id="0" name=""/>
        <dsp:cNvSpPr/>
      </dsp:nvSpPr>
      <dsp:spPr>
        <a:xfrm>
          <a:off x="4343199" y="2618459"/>
          <a:ext cx="1262300" cy="108361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8182"/>
            </a:schemeClr>
          </a:solidFill>
          <a:prstDash val="solid"/>
        </a:ln>
        <a:effectLst/>
      </dsp:spPr>
      <dsp:style>
        <a:lnRef idx="2">
          <a:scrgbClr r="0" g="0" b="0"/>
        </a:lnRef>
        <a:fillRef idx="1">
          <a:scrgbClr r="0" g="0" b="0"/>
        </a:fillRef>
        <a:effectRef idx="0">
          <a:scrgbClr r="0" g="0" b="0"/>
        </a:effectRef>
        <a:fontRef idx="minor"/>
      </dsp:style>
    </dsp:sp>
    <dsp:sp modelId="{DE6486C8-3670-EE44-9D96-4D4CB2BD23EB}">
      <dsp:nvSpPr>
        <dsp:cNvPr id="0" name=""/>
        <dsp:cNvSpPr/>
      </dsp:nvSpPr>
      <dsp:spPr>
        <a:xfrm>
          <a:off x="5445166" y="3093896"/>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69FBF-9FAF-ED40-9502-ECEE297E8FA3}">
      <dsp:nvSpPr>
        <dsp:cNvPr id="0" name=""/>
        <dsp:cNvSpPr/>
      </dsp:nvSpPr>
      <dsp:spPr>
        <a:xfrm>
          <a:off x="2171157" y="2611584"/>
          <a:ext cx="1262300" cy="1083615"/>
        </a:xfrm>
        <a:prstGeom prst="hexagon">
          <a:avLst>
            <a:gd name="adj" fmla="val 25000"/>
            <a:gd name="vf" fmla="val 115470"/>
          </a:avLst>
        </a:prstGeom>
        <a:solidFill>
          <a:schemeClr val="accent6">
            <a:alpha val="90000"/>
            <a:hueOff val="0"/>
            <a:satOff val="0"/>
            <a:lumOff val="0"/>
            <a:alphaOff val="-21818"/>
          </a:schemeClr>
        </a:solidFill>
        <a:ln w="25400" cap="flat" cmpd="sng" algn="ctr">
          <a:solidFill>
            <a:schemeClr val="accent6">
              <a:alpha val="90000"/>
              <a:hueOff val="0"/>
              <a:satOff val="0"/>
              <a:lumOff val="0"/>
              <a:alphaOff val="-21818"/>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26 LEED Certified Buildings</a:t>
          </a:r>
        </a:p>
      </dsp:txBody>
      <dsp:txXfrm>
        <a:off x="2366650" y="2779404"/>
        <a:ext cx="871314" cy="747975"/>
      </dsp:txXfrm>
    </dsp:sp>
    <dsp:sp modelId="{F81C4F8B-78F3-8643-8F76-9C443DC8E918}">
      <dsp:nvSpPr>
        <dsp:cNvPr id="0" name=""/>
        <dsp:cNvSpPr/>
      </dsp:nvSpPr>
      <dsp:spPr>
        <a:xfrm>
          <a:off x="2206590" y="3091780"/>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9BF02-C06C-5943-98A3-4F90EB1BD0D2}">
      <dsp:nvSpPr>
        <dsp:cNvPr id="0" name=""/>
        <dsp:cNvSpPr/>
      </dsp:nvSpPr>
      <dsp:spPr>
        <a:xfrm>
          <a:off x="1085135" y="3213945"/>
          <a:ext cx="1262300" cy="1083615"/>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1818"/>
            </a:schemeClr>
          </a:solidFill>
          <a:prstDash val="solid"/>
        </a:ln>
        <a:effectLst/>
      </dsp:spPr>
      <dsp:style>
        <a:lnRef idx="2">
          <a:scrgbClr r="0" g="0" b="0"/>
        </a:lnRef>
        <a:fillRef idx="1">
          <a:scrgbClr r="0" g="0" b="0"/>
        </a:fillRef>
        <a:effectRef idx="0">
          <a:scrgbClr r="0" g="0" b="0"/>
        </a:effectRef>
        <a:fontRef idx="minor"/>
      </dsp:style>
    </dsp:sp>
    <dsp:sp modelId="{9D585F94-DDE0-5F4D-90C2-AE7C7C6DD4A4}">
      <dsp:nvSpPr>
        <dsp:cNvPr id="0" name=""/>
        <dsp:cNvSpPr/>
      </dsp:nvSpPr>
      <dsp:spPr>
        <a:xfrm>
          <a:off x="1944385" y="322928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06453-439A-8049-9F02-5267B0D168CA}">
      <dsp:nvSpPr>
        <dsp:cNvPr id="0" name=""/>
        <dsp:cNvSpPr/>
      </dsp:nvSpPr>
      <dsp:spPr>
        <a:xfrm>
          <a:off x="6509927" y="2632209"/>
          <a:ext cx="1262300" cy="1083615"/>
        </a:xfrm>
        <a:prstGeom prst="hexagon">
          <a:avLst>
            <a:gd name="adj" fmla="val 25000"/>
            <a:gd name="vf" fmla="val 115470"/>
          </a:avLst>
        </a:prstGeom>
        <a:solidFill>
          <a:schemeClr val="accent6">
            <a:alpha val="90000"/>
            <a:hueOff val="0"/>
            <a:satOff val="0"/>
            <a:lumOff val="0"/>
            <a:alphaOff val="-25455"/>
          </a:schemeClr>
        </a:solidFill>
        <a:ln w="25400" cap="flat" cmpd="sng" algn="ctr">
          <a:solidFill>
            <a:schemeClr val="accent6">
              <a:alpha val="90000"/>
              <a:hueOff val="0"/>
              <a:satOff val="0"/>
              <a:lumOff val="0"/>
              <a:alphaOff val="-25455"/>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243,000 Ft of Steam Pipe</a:t>
          </a:r>
        </a:p>
      </dsp:txBody>
      <dsp:txXfrm>
        <a:off x="6705420" y="2800029"/>
        <a:ext cx="871314" cy="747975"/>
      </dsp:txXfrm>
    </dsp:sp>
    <dsp:sp modelId="{EB39FCEB-9434-D441-B984-6664607FE885}">
      <dsp:nvSpPr>
        <dsp:cNvPr id="0" name=""/>
        <dsp:cNvSpPr/>
      </dsp:nvSpPr>
      <dsp:spPr>
        <a:xfrm>
          <a:off x="6759730" y="3581496"/>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BC58-029B-1446-83B8-8B121CEFB955}">
      <dsp:nvSpPr>
        <dsp:cNvPr id="0" name=""/>
        <dsp:cNvSpPr/>
      </dsp:nvSpPr>
      <dsp:spPr>
        <a:xfrm>
          <a:off x="5423906" y="3225580"/>
          <a:ext cx="1262300" cy="1083615"/>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5455"/>
            </a:schemeClr>
          </a:solidFill>
          <a:prstDash val="solid"/>
        </a:ln>
        <a:effectLst/>
      </dsp:spPr>
      <dsp:style>
        <a:lnRef idx="2">
          <a:scrgbClr r="0" g="0" b="0"/>
        </a:lnRef>
        <a:fillRef idx="1">
          <a:scrgbClr r="0" g="0" b="0"/>
        </a:fillRef>
        <a:effectRef idx="0">
          <a:scrgbClr r="0" g="0" b="0"/>
        </a:effectRef>
        <a:fontRef idx="minor"/>
      </dsp:style>
    </dsp:sp>
    <dsp:sp modelId="{9410C04E-E187-1A4F-A7DE-43269AD7FAB6}">
      <dsp:nvSpPr>
        <dsp:cNvPr id="0" name=""/>
        <dsp:cNvSpPr/>
      </dsp:nvSpPr>
      <dsp:spPr>
        <a:xfrm>
          <a:off x="6525872" y="3701016"/>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0F906-E7C9-F544-84E3-775735BD4CD7}">
      <dsp:nvSpPr>
        <dsp:cNvPr id="0" name=""/>
        <dsp:cNvSpPr/>
      </dsp:nvSpPr>
      <dsp:spPr>
        <a:xfrm>
          <a:off x="6514357" y="236515"/>
          <a:ext cx="1262300" cy="1083615"/>
        </a:xfrm>
        <a:prstGeom prst="hexagon">
          <a:avLst>
            <a:gd name="adj" fmla="val 25000"/>
            <a:gd name="vf" fmla="val 115470"/>
          </a:avLst>
        </a:prstGeom>
        <a:solidFill>
          <a:schemeClr val="accent6">
            <a:alpha val="90000"/>
            <a:hueOff val="0"/>
            <a:satOff val="0"/>
            <a:lumOff val="0"/>
            <a:alphaOff val="-29091"/>
          </a:schemeClr>
        </a:solidFill>
        <a:ln w="25400" cap="flat" cmpd="sng" algn="ctr">
          <a:solidFill>
            <a:schemeClr val="accent6">
              <a:alpha val="90000"/>
              <a:hueOff val="0"/>
              <a:satOff val="0"/>
              <a:lumOff val="0"/>
              <a:alphaOff val="-29091"/>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6,900 Under-ground Structures</a:t>
          </a:r>
        </a:p>
      </dsp:txBody>
      <dsp:txXfrm>
        <a:off x="6709850" y="404335"/>
        <a:ext cx="871314" cy="747975"/>
      </dsp:txXfrm>
    </dsp:sp>
    <dsp:sp modelId="{77120615-E5B2-AF4E-BEBF-D07E28C8BC3E}">
      <dsp:nvSpPr>
        <dsp:cNvPr id="0" name=""/>
        <dsp:cNvSpPr/>
      </dsp:nvSpPr>
      <dsp:spPr>
        <a:xfrm>
          <a:off x="7386894" y="1189504"/>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5A034-FD62-2F4B-A5FD-5E635A86F0EF}">
      <dsp:nvSpPr>
        <dsp:cNvPr id="0" name=""/>
        <dsp:cNvSpPr/>
      </dsp:nvSpPr>
      <dsp:spPr>
        <a:xfrm>
          <a:off x="6514357" y="1432776"/>
          <a:ext cx="1262300" cy="1083615"/>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9091"/>
            </a:schemeClr>
          </a:solidFill>
          <a:prstDash val="solid"/>
        </a:ln>
        <a:effectLst/>
      </dsp:spPr>
      <dsp:style>
        <a:lnRef idx="2">
          <a:scrgbClr r="0" g="0" b="0"/>
        </a:lnRef>
        <a:fillRef idx="1">
          <a:scrgbClr r="0" g="0" b="0"/>
        </a:fillRef>
        <a:effectRef idx="0">
          <a:scrgbClr r="0" g="0" b="0"/>
        </a:effectRef>
        <a:fontRef idx="minor"/>
      </dsp:style>
    </dsp:sp>
    <dsp:sp modelId="{BC0FAB5C-27A2-D947-9250-007294CE9916}">
      <dsp:nvSpPr>
        <dsp:cNvPr id="0" name=""/>
        <dsp:cNvSpPr/>
      </dsp:nvSpPr>
      <dsp:spPr>
        <a:xfrm>
          <a:off x="7386894" y="143912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36AA7-5E10-E048-B7FB-77DF7626AC13}">
      <dsp:nvSpPr>
        <dsp:cNvPr id="0" name=""/>
        <dsp:cNvSpPr/>
      </dsp:nvSpPr>
      <dsp:spPr>
        <a:xfrm>
          <a:off x="3252749" y="3218705"/>
          <a:ext cx="1262300" cy="1083615"/>
        </a:xfrm>
        <a:prstGeom prst="hexagon">
          <a:avLst>
            <a:gd name="adj" fmla="val 25000"/>
            <a:gd name="vf" fmla="val 115470"/>
          </a:avLst>
        </a:prstGeom>
        <a:solidFill>
          <a:schemeClr val="accent6">
            <a:alpha val="90000"/>
            <a:hueOff val="0"/>
            <a:satOff val="0"/>
            <a:lumOff val="0"/>
            <a:alphaOff val="-32727"/>
          </a:schemeClr>
        </a:solidFill>
        <a:ln w="25400" cap="flat" cmpd="sng" algn="ctr">
          <a:solidFill>
            <a:schemeClr val="accent6">
              <a:alpha val="90000"/>
              <a:hueOff val="0"/>
              <a:satOff val="0"/>
              <a:lumOff val="0"/>
              <a:alphaOff val="-3272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225 Sprinkler Systems</a:t>
          </a:r>
        </a:p>
      </dsp:txBody>
      <dsp:txXfrm>
        <a:off x="3448242" y="3386525"/>
        <a:ext cx="871314" cy="747975"/>
      </dsp:txXfrm>
    </dsp:sp>
    <dsp:sp modelId="{D42524D6-0718-7B4E-B314-9EFBBE990E8B}">
      <dsp:nvSpPr>
        <dsp:cNvPr id="0" name=""/>
        <dsp:cNvSpPr/>
      </dsp:nvSpPr>
      <dsp:spPr>
        <a:xfrm>
          <a:off x="3502552" y="416799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CD4B8-3E13-1545-A8CA-5DBD6303A61A}">
      <dsp:nvSpPr>
        <dsp:cNvPr id="0" name=""/>
        <dsp:cNvSpPr/>
      </dsp:nvSpPr>
      <dsp:spPr>
        <a:xfrm>
          <a:off x="2166727" y="3812075"/>
          <a:ext cx="1262300" cy="1083615"/>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2727"/>
            </a:schemeClr>
          </a:solidFill>
          <a:prstDash val="solid"/>
        </a:ln>
        <a:effectLst/>
      </dsp:spPr>
      <dsp:style>
        <a:lnRef idx="2">
          <a:scrgbClr r="0" g="0" b="0"/>
        </a:lnRef>
        <a:fillRef idx="1">
          <a:scrgbClr r="0" g="0" b="0"/>
        </a:fillRef>
        <a:effectRef idx="0">
          <a:scrgbClr r="0" g="0" b="0"/>
        </a:effectRef>
        <a:fontRef idx="minor"/>
      </dsp:style>
    </dsp:sp>
    <dsp:sp modelId="{17F8730F-380B-5B4A-A576-1335644CBD74}">
      <dsp:nvSpPr>
        <dsp:cNvPr id="0" name=""/>
        <dsp:cNvSpPr/>
      </dsp:nvSpPr>
      <dsp:spPr>
        <a:xfrm>
          <a:off x="3268694" y="428751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7271B-3E15-C34F-96B2-3D4F7B4F62BC}">
      <dsp:nvSpPr>
        <dsp:cNvPr id="0" name=""/>
        <dsp:cNvSpPr/>
      </dsp:nvSpPr>
      <dsp:spPr>
        <a:xfrm>
          <a:off x="5421249" y="4418138"/>
          <a:ext cx="1262300" cy="1083615"/>
        </a:xfrm>
        <a:prstGeom prst="hexagon">
          <a:avLst>
            <a:gd name="adj" fmla="val 25000"/>
            <a:gd name="vf" fmla="val 115470"/>
          </a:avLst>
        </a:prstGeom>
        <a:solidFill>
          <a:schemeClr val="accent6">
            <a:alpha val="90000"/>
            <a:hueOff val="0"/>
            <a:satOff val="0"/>
            <a:lumOff val="0"/>
            <a:alphaOff val="-36364"/>
          </a:schemeClr>
        </a:solidFill>
        <a:ln w="25400" cap="flat" cmpd="sng" algn="ctr">
          <a:solidFill>
            <a:schemeClr val="accent6">
              <a:alpha val="90000"/>
              <a:hueOff val="0"/>
              <a:satOff val="0"/>
              <a:lumOff val="0"/>
              <a:alphaOff val="-36364"/>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145,000 Ft of Chilled Water Piping</a:t>
          </a:r>
        </a:p>
      </dsp:txBody>
      <dsp:txXfrm>
        <a:off x="5616742" y="4585958"/>
        <a:ext cx="871314" cy="747975"/>
      </dsp:txXfrm>
    </dsp:sp>
    <dsp:sp modelId="{66DDCDF1-0890-5841-96BB-8CFABCFBDF77}">
      <dsp:nvSpPr>
        <dsp:cNvPr id="0" name=""/>
        <dsp:cNvSpPr/>
      </dsp:nvSpPr>
      <dsp:spPr>
        <a:xfrm>
          <a:off x="5451367" y="4900450"/>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13247-F7BB-EF4B-9C29-321F0FECCC91}">
      <dsp:nvSpPr>
        <dsp:cNvPr id="0" name=""/>
        <dsp:cNvSpPr/>
      </dsp:nvSpPr>
      <dsp:spPr>
        <a:xfrm>
          <a:off x="4335227" y="3817892"/>
          <a:ext cx="1262300" cy="1083615"/>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6364"/>
            </a:schemeClr>
          </a:solidFill>
          <a:prstDash val="solid"/>
        </a:ln>
        <a:effectLst/>
      </dsp:spPr>
      <dsp:style>
        <a:lnRef idx="2">
          <a:scrgbClr r="0" g="0" b="0"/>
        </a:lnRef>
        <a:fillRef idx="1">
          <a:scrgbClr r="0" g="0" b="0"/>
        </a:fillRef>
        <a:effectRef idx="0">
          <a:scrgbClr r="0" g="0" b="0"/>
        </a:effectRef>
        <a:fontRef idx="minor"/>
      </dsp:style>
    </dsp:sp>
    <dsp:sp modelId="{53EEAF25-FA82-F346-8A29-EC99078CC731}">
      <dsp:nvSpPr>
        <dsp:cNvPr id="0" name=""/>
        <dsp:cNvSpPr/>
      </dsp:nvSpPr>
      <dsp:spPr>
        <a:xfrm>
          <a:off x="5203336" y="4755545"/>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A1C99-4EC7-5F41-B55B-6D6606F450EB}">
      <dsp:nvSpPr>
        <dsp:cNvPr id="0" name=""/>
        <dsp:cNvSpPr/>
      </dsp:nvSpPr>
      <dsp:spPr>
        <a:xfrm>
          <a:off x="6510813" y="3830585"/>
          <a:ext cx="1262300" cy="1083615"/>
        </a:xfrm>
        <a:prstGeom prst="hexagon">
          <a:avLst>
            <a:gd name="adj" fmla="val 25000"/>
            <a:gd name="vf" fmla="val 115470"/>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22 Bridges</a:t>
          </a:r>
        </a:p>
      </dsp:txBody>
      <dsp:txXfrm>
        <a:off x="6706306" y="3998405"/>
        <a:ext cx="871314" cy="747975"/>
      </dsp:txXfrm>
    </dsp:sp>
    <dsp:sp modelId="{3D2A3C51-DCC9-6049-84F9-23243C8BA9E4}">
      <dsp:nvSpPr>
        <dsp:cNvPr id="0" name=""/>
        <dsp:cNvSpPr/>
      </dsp:nvSpPr>
      <dsp:spPr>
        <a:xfrm>
          <a:off x="7612780" y="4306022"/>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B3A30-745F-2F4F-90BC-32A3AED868E6}">
      <dsp:nvSpPr>
        <dsp:cNvPr id="0" name=""/>
        <dsp:cNvSpPr/>
      </dsp:nvSpPr>
      <dsp:spPr>
        <a:xfrm>
          <a:off x="7595949" y="3237214"/>
          <a:ext cx="1262300" cy="1083615"/>
        </a:xfrm>
        <a:prstGeom prst="hexagon">
          <a:avLst>
            <a:gd name="adj" fmla="val 25000"/>
            <a:gd name="vf" fmla="val 115470"/>
          </a:avLst>
        </a:prstGeom>
        <a:blipFill>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72FD0386-4E29-A74B-9E10-EB6AE2A4D1DB}">
      <dsp:nvSpPr>
        <dsp:cNvPr id="0" name=""/>
        <dsp:cNvSpPr/>
      </dsp:nvSpPr>
      <dsp:spPr>
        <a:xfrm>
          <a:off x="7846637" y="4186501"/>
          <a:ext cx="147046" cy="126924"/>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A0A5-898E-8C44-8A0D-55E5E263D7FD}">
      <dsp:nvSpPr>
        <dsp:cNvPr id="0" name=""/>
        <dsp:cNvSpPr/>
      </dsp:nvSpPr>
      <dsp:spPr>
        <a:xfrm>
          <a:off x="1069" y="1732365"/>
          <a:ext cx="1752172" cy="7008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SD</a:t>
          </a:r>
        </a:p>
      </dsp:txBody>
      <dsp:txXfrm>
        <a:off x="1069" y="1732365"/>
        <a:ext cx="1576955" cy="700868"/>
      </dsp:txXfrm>
    </dsp:sp>
    <dsp:sp modelId="{D0DDD596-FC95-3C4F-B95B-59202526EDFE}">
      <dsp:nvSpPr>
        <dsp:cNvPr id="0" name=""/>
        <dsp:cNvSpPr/>
      </dsp:nvSpPr>
      <dsp:spPr>
        <a:xfrm>
          <a:off x="1402807" y="17323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DD</a:t>
          </a:r>
        </a:p>
      </dsp:txBody>
      <dsp:txXfrm>
        <a:off x="1753241" y="1732365"/>
        <a:ext cx="1051304" cy="700868"/>
      </dsp:txXfrm>
    </dsp:sp>
    <dsp:sp modelId="{B871D0AB-54A3-C548-A22A-64F59FF606C7}">
      <dsp:nvSpPr>
        <dsp:cNvPr id="0" name=""/>
        <dsp:cNvSpPr/>
      </dsp:nvSpPr>
      <dsp:spPr>
        <a:xfrm>
          <a:off x="2804545" y="17323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CD</a:t>
          </a:r>
        </a:p>
      </dsp:txBody>
      <dsp:txXfrm>
        <a:off x="3154979" y="1732365"/>
        <a:ext cx="1051304" cy="700868"/>
      </dsp:txXfrm>
    </dsp:sp>
    <dsp:sp modelId="{BCD31934-D42F-A646-87AA-8FB17CBF4D01}">
      <dsp:nvSpPr>
        <dsp:cNvPr id="0" name=""/>
        <dsp:cNvSpPr/>
      </dsp:nvSpPr>
      <dsp:spPr>
        <a:xfrm>
          <a:off x="4206282" y="17323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BID</a:t>
          </a:r>
        </a:p>
      </dsp:txBody>
      <dsp:txXfrm>
        <a:off x="4556716" y="1732365"/>
        <a:ext cx="1051304" cy="700868"/>
      </dsp:txXfrm>
    </dsp:sp>
    <dsp:sp modelId="{11D6829A-B512-854C-AF05-7A2874166259}">
      <dsp:nvSpPr>
        <dsp:cNvPr id="0" name=""/>
        <dsp:cNvSpPr/>
      </dsp:nvSpPr>
      <dsp:spPr>
        <a:xfrm>
          <a:off x="5608020" y="17323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BUILD</a:t>
          </a:r>
        </a:p>
      </dsp:txBody>
      <dsp:txXfrm>
        <a:off x="5958454" y="1732365"/>
        <a:ext cx="1051304" cy="700868"/>
      </dsp:txXfrm>
    </dsp:sp>
    <dsp:sp modelId="{E1E14319-D903-4047-8EBC-AF053681CAE2}">
      <dsp:nvSpPr>
        <dsp:cNvPr id="0" name=""/>
        <dsp:cNvSpPr/>
      </dsp:nvSpPr>
      <dsp:spPr>
        <a:xfrm>
          <a:off x="7009758" y="17323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OCCUPY</a:t>
          </a:r>
        </a:p>
      </dsp:txBody>
      <dsp:txXfrm>
        <a:off x="7360192" y="1732365"/>
        <a:ext cx="1051304" cy="700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6F7B-6D8A-A74B-8D35-98F5816DA638}">
      <dsp:nvSpPr>
        <dsp:cNvPr id="0" name=""/>
        <dsp:cNvSpPr/>
      </dsp:nvSpPr>
      <dsp:spPr>
        <a:xfrm>
          <a:off x="0" y="996465"/>
          <a:ext cx="4182932" cy="653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Design Standards</a:t>
          </a:r>
        </a:p>
      </dsp:txBody>
      <dsp:txXfrm>
        <a:off x="0" y="996465"/>
        <a:ext cx="4182932" cy="653789"/>
      </dsp:txXfrm>
    </dsp:sp>
    <dsp:sp modelId="{19C4FD8B-CF0D-E447-8F33-CE79DFD9EA78}">
      <dsp:nvSpPr>
        <dsp:cNvPr id="0" name=""/>
        <dsp:cNvSpPr/>
      </dsp:nvSpPr>
      <dsp:spPr>
        <a:xfrm rot="10800000">
          <a:off x="0" y="744"/>
          <a:ext cx="4182932" cy="10055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Window of Opportunity</a:t>
          </a:r>
        </a:p>
      </dsp:txBody>
      <dsp:txXfrm rot="10800000">
        <a:off x="0" y="744"/>
        <a:ext cx="4182932" cy="653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D477-7C64-7B4A-90F5-A0C8B5AE0E75}">
      <dsp:nvSpPr>
        <dsp:cNvPr id="0" name=""/>
        <dsp:cNvSpPr/>
      </dsp:nvSpPr>
      <dsp:spPr>
        <a:xfrm>
          <a:off x="1204601" y="-31897"/>
          <a:ext cx="5363197" cy="5363197"/>
        </a:xfrm>
        <a:prstGeom prst="circularArrow">
          <a:avLst>
            <a:gd name="adj1" fmla="val 5544"/>
            <a:gd name="adj2" fmla="val 330680"/>
            <a:gd name="adj3" fmla="val 13775021"/>
            <a:gd name="adj4" fmla="val 1738651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5B16D-2B1F-344D-B0B7-6A1C6CD3EFFF}">
      <dsp:nvSpPr>
        <dsp:cNvPr id="0" name=""/>
        <dsp:cNvSpPr/>
      </dsp:nvSpPr>
      <dsp:spPr>
        <a:xfrm>
          <a:off x="2630016" y="1818"/>
          <a:ext cx="2512367" cy="1256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Design</a:t>
          </a:r>
        </a:p>
      </dsp:txBody>
      <dsp:txXfrm>
        <a:off x="2691338" y="63140"/>
        <a:ext cx="2389723" cy="1133539"/>
      </dsp:txXfrm>
    </dsp:sp>
    <dsp:sp modelId="{634E3D99-9022-574E-AE45-2C408119F475}">
      <dsp:nvSpPr>
        <dsp:cNvPr id="0" name=""/>
        <dsp:cNvSpPr/>
      </dsp:nvSpPr>
      <dsp:spPr>
        <a:xfrm>
          <a:off x="4805156" y="1582150"/>
          <a:ext cx="2512367" cy="1256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Construct</a:t>
          </a:r>
        </a:p>
      </dsp:txBody>
      <dsp:txXfrm>
        <a:off x="4866478" y="1643472"/>
        <a:ext cx="2389723" cy="1133539"/>
      </dsp:txXfrm>
    </dsp:sp>
    <dsp:sp modelId="{E83223E3-CE84-E546-8813-513F3123B667}">
      <dsp:nvSpPr>
        <dsp:cNvPr id="0" name=""/>
        <dsp:cNvSpPr/>
      </dsp:nvSpPr>
      <dsp:spPr>
        <a:xfrm>
          <a:off x="3974326" y="4139180"/>
          <a:ext cx="2512367" cy="1256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Occupy</a:t>
          </a:r>
        </a:p>
      </dsp:txBody>
      <dsp:txXfrm>
        <a:off x="4035648" y="4200502"/>
        <a:ext cx="2389723" cy="1133539"/>
      </dsp:txXfrm>
    </dsp:sp>
    <dsp:sp modelId="{9FA55648-D879-544D-9537-73A8BA33EAC5}">
      <dsp:nvSpPr>
        <dsp:cNvPr id="0" name=""/>
        <dsp:cNvSpPr/>
      </dsp:nvSpPr>
      <dsp:spPr>
        <a:xfrm>
          <a:off x="1285705" y="4139180"/>
          <a:ext cx="2512367" cy="1256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Learn</a:t>
          </a:r>
        </a:p>
      </dsp:txBody>
      <dsp:txXfrm>
        <a:off x="1347027" y="4200502"/>
        <a:ext cx="2389723" cy="1133539"/>
      </dsp:txXfrm>
    </dsp:sp>
    <dsp:sp modelId="{43B737D3-05E9-B046-BF94-68B052152925}">
      <dsp:nvSpPr>
        <dsp:cNvPr id="0" name=""/>
        <dsp:cNvSpPr/>
      </dsp:nvSpPr>
      <dsp:spPr>
        <a:xfrm>
          <a:off x="454875" y="1582150"/>
          <a:ext cx="2512367" cy="1256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Design Standards</a:t>
          </a:r>
        </a:p>
      </dsp:txBody>
      <dsp:txXfrm>
        <a:off x="516197" y="1643472"/>
        <a:ext cx="2389723" cy="1133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3173-4BB9-9C48-8021-28088C4B35EB}">
      <dsp:nvSpPr>
        <dsp:cNvPr id="0" name=""/>
        <dsp:cNvSpPr/>
      </dsp:nvSpPr>
      <dsp:spPr>
        <a:xfrm>
          <a:off x="270125" y="736"/>
          <a:ext cx="2337792" cy="11688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Written Standards &amp; Guidelines</a:t>
          </a:r>
        </a:p>
      </dsp:txBody>
      <dsp:txXfrm>
        <a:off x="304361" y="34972"/>
        <a:ext cx="2269320" cy="1100424"/>
      </dsp:txXfrm>
    </dsp:sp>
    <dsp:sp modelId="{018AFBD8-E97D-A347-A2C0-74AD3C8C9C9E}">
      <dsp:nvSpPr>
        <dsp:cNvPr id="0" name=""/>
        <dsp:cNvSpPr/>
      </dsp:nvSpPr>
      <dsp:spPr>
        <a:xfrm>
          <a:off x="270125" y="1344967"/>
          <a:ext cx="2337792" cy="11688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Standard Details</a:t>
          </a:r>
        </a:p>
      </dsp:txBody>
      <dsp:txXfrm>
        <a:off x="304361" y="1379203"/>
        <a:ext cx="2269320" cy="110042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371" cy="464184"/>
          </a:xfrm>
          <a:prstGeom prst="rect">
            <a:avLst/>
          </a:prstGeom>
        </p:spPr>
        <p:txBody>
          <a:bodyPr vert="horz" lIns="91627" tIns="45814" rIns="91627" bIns="45814" rtlCol="0"/>
          <a:lstStyle>
            <a:lvl1pPr algn="l">
              <a:defRPr sz="1200"/>
            </a:lvl1pPr>
          </a:lstStyle>
          <a:p>
            <a:endParaRPr lang="en-US"/>
          </a:p>
        </p:txBody>
      </p:sp>
      <p:sp>
        <p:nvSpPr>
          <p:cNvPr id="3" name="Date Placeholder 2"/>
          <p:cNvSpPr>
            <a:spLocks noGrp="1"/>
          </p:cNvSpPr>
          <p:nvPr>
            <p:ph type="dt" sz="quarter" idx="1"/>
          </p:nvPr>
        </p:nvSpPr>
        <p:spPr>
          <a:xfrm>
            <a:off x="3970437" y="1"/>
            <a:ext cx="3038371" cy="464184"/>
          </a:xfrm>
          <a:prstGeom prst="rect">
            <a:avLst/>
          </a:prstGeom>
        </p:spPr>
        <p:txBody>
          <a:bodyPr vert="horz" lIns="91627" tIns="45814" rIns="91627" bIns="45814" rtlCol="0"/>
          <a:lstStyle>
            <a:lvl1pPr algn="r">
              <a:defRPr sz="1200"/>
            </a:lvl1pPr>
          </a:lstStyle>
          <a:p>
            <a:fld id="{9E7F04EB-398C-40BE-B34D-5FD2535CE387}" type="datetimeFigureOut">
              <a:rPr lang="en-US" smtClean="0"/>
              <a:t>4/14/2021</a:t>
            </a:fld>
            <a:endParaRPr lang="en-US"/>
          </a:p>
        </p:txBody>
      </p:sp>
      <p:sp>
        <p:nvSpPr>
          <p:cNvPr id="4" name="Footer Placeholder 3"/>
          <p:cNvSpPr>
            <a:spLocks noGrp="1"/>
          </p:cNvSpPr>
          <p:nvPr>
            <p:ph type="ftr" sz="quarter" idx="2"/>
          </p:nvPr>
        </p:nvSpPr>
        <p:spPr>
          <a:xfrm>
            <a:off x="3" y="8830628"/>
            <a:ext cx="3038371" cy="464184"/>
          </a:xfrm>
          <a:prstGeom prst="rect">
            <a:avLst/>
          </a:prstGeom>
        </p:spPr>
        <p:txBody>
          <a:bodyPr vert="horz" lIns="91627" tIns="45814" rIns="91627" bIns="45814" rtlCol="0" anchor="b"/>
          <a:lstStyle>
            <a:lvl1pPr algn="l">
              <a:defRPr sz="1200"/>
            </a:lvl1pPr>
          </a:lstStyle>
          <a:p>
            <a:endParaRPr lang="en-US"/>
          </a:p>
        </p:txBody>
      </p:sp>
      <p:sp>
        <p:nvSpPr>
          <p:cNvPr id="5" name="Slide Number Placeholder 4"/>
          <p:cNvSpPr>
            <a:spLocks noGrp="1"/>
          </p:cNvSpPr>
          <p:nvPr>
            <p:ph type="sldNum" sz="quarter" idx="3"/>
          </p:nvPr>
        </p:nvSpPr>
        <p:spPr>
          <a:xfrm>
            <a:off x="3970437" y="8830628"/>
            <a:ext cx="3038371" cy="464184"/>
          </a:xfrm>
          <a:prstGeom prst="rect">
            <a:avLst/>
          </a:prstGeom>
        </p:spPr>
        <p:txBody>
          <a:bodyPr vert="horz" lIns="91627" tIns="45814" rIns="91627" bIns="45814" rtlCol="0" anchor="b"/>
          <a:lstStyle>
            <a:lvl1pPr algn="r">
              <a:defRPr sz="1200"/>
            </a:lvl1pPr>
          </a:lstStyle>
          <a:p>
            <a:fld id="{14B0A1E0-4363-4509-A8E8-4165E0DF9D85}" type="slidenum">
              <a:rPr lang="en-US" smtClean="0"/>
              <a:t>‹#›</a:t>
            </a:fld>
            <a:endParaRPr lang="en-US"/>
          </a:p>
        </p:txBody>
      </p:sp>
    </p:spTree>
    <p:extLst>
      <p:ext uri="{BB962C8B-B14F-4D97-AF65-F5344CB8AC3E}">
        <p14:creationId xmlns:p14="http://schemas.microsoft.com/office/powerpoint/2010/main" val="726804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1"/>
          </a:xfrm>
          <a:prstGeom prst="rect">
            <a:avLst/>
          </a:prstGeom>
        </p:spPr>
        <p:txBody>
          <a:bodyPr vert="horz" lIns="93146" tIns="46574" rIns="93146" bIns="46574"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1"/>
          </a:xfrm>
          <a:prstGeom prst="rect">
            <a:avLst/>
          </a:prstGeom>
        </p:spPr>
        <p:txBody>
          <a:bodyPr vert="horz" lIns="93146" tIns="46574" rIns="93146" bIns="46574" rtlCol="0"/>
          <a:lstStyle>
            <a:lvl1pPr algn="r">
              <a:defRPr sz="1200"/>
            </a:lvl1pPr>
          </a:lstStyle>
          <a:p>
            <a:fld id="{24EF396B-4256-4052-984E-F0E4E62A1B38}" type="datetimeFigureOut">
              <a:rPr lang="en-US" smtClean="0"/>
              <a:t>4/14/2021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6" tIns="46574" rIns="93146" bIns="46574" rtlCol="0" anchor="ctr"/>
          <a:lstStyle/>
          <a:p>
            <a:endParaRPr lang="en-US" dirty="0"/>
          </a:p>
        </p:txBody>
      </p:sp>
      <p:sp>
        <p:nvSpPr>
          <p:cNvPr id="5" name="Notes Placeholder 4"/>
          <p:cNvSpPr>
            <a:spLocks noGrp="1"/>
          </p:cNvSpPr>
          <p:nvPr>
            <p:ph type="body" sz="quarter" idx="3"/>
          </p:nvPr>
        </p:nvSpPr>
        <p:spPr>
          <a:xfrm>
            <a:off x="701040" y="4415793"/>
            <a:ext cx="5608320" cy="4183381"/>
          </a:xfrm>
          <a:prstGeom prst="rect">
            <a:avLst/>
          </a:prstGeom>
        </p:spPr>
        <p:txBody>
          <a:bodyPr vert="horz" lIns="93146" tIns="46574" rIns="93146"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1"/>
          </a:xfrm>
          <a:prstGeom prst="rect">
            <a:avLst/>
          </a:prstGeom>
        </p:spPr>
        <p:txBody>
          <a:bodyPr vert="horz" lIns="93146" tIns="46574" rIns="93146"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1"/>
          </a:xfrm>
          <a:prstGeom prst="rect">
            <a:avLst/>
          </a:prstGeom>
        </p:spPr>
        <p:txBody>
          <a:bodyPr vert="horz" lIns="93146" tIns="46574" rIns="93146" bIns="46574" rtlCol="0" anchor="b"/>
          <a:lstStyle>
            <a:lvl1pPr algn="r">
              <a:defRPr sz="1200"/>
            </a:lvl1pPr>
          </a:lstStyle>
          <a:p>
            <a:fld id="{109E8C53-1E97-4AB0-9465-4ED29BDD9DF7}" type="slidenum">
              <a:rPr lang="en-US" smtClean="0"/>
              <a:t>‹#›</a:t>
            </a:fld>
            <a:endParaRPr lang="en-US" dirty="0"/>
          </a:p>
        </p:txBody>
      </p:sp>
    </p:spTree>
    <p:extLst>
      <p:ext uri="{BB962C8B-B14F-4D97-AF65-F5344CB8AC3E}">
        <p14:creationId xmlns:p14="http://schemas.microsoft.com/office/powerpoint/2010/main" val="302701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Introduction</a:t>
            </a:r>
          </a:p>
          <a:p>
            <a:r>
              <a:rPr lang="en-US" baseline="0" dirty="0"/>
              <a:t>Representing 30 members of Facilities Engineering </a:t>
            </a:r>
            <a:endParaRPr lang="en-US" dirty="0"/>
          </a:p>
        </p:txBody>
      </p:sp>
      <p:sp>
        <p:nvSpPr>
          <p:cNvPr id="4" name="Slide Number Placeholder 3"/>
          <p:cNvSpPr>
            <a:spLocks noGrp="1"/>
          </p:cNvSpPr>
          <p:nvPr>
            <p:ph type="sldNum" sz="quarter" idx="10"/>
          </p:nvPr>
        </p:nvSpPr>
        <p:spPr/>
        <p:txBody>
          <a:bodyPr/>
          <a:lstStyle/>
          <a:p>
            <a:fld id="{109E8C53-1E97-4AB0-9465-4ED29BDD9DF7}" type="slidenum">
              <a:rPr lang="en-US" smtClean="0"/>
              <a:t>1</a:t>
            </a:fld>
            <a:endParaRPr lang="en-US" dirty="0"/>
          </a:p>
        </p:txBody>
      </p:sp>
    </p:spTree>
    <p:extLst>
      <p:ext uri="{BB962C8B-B14F-4D97-AF65-F5344CB8AC3E}">
        <p14:creationId xmlns:p14="http://schemas.microsoft.com/office/powerpoint/2010/main" val="142294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Standard details are prescriptive in many cases, for instance the hydrant detail on the left.  In other cases, details may be schematic in nature.  For instance, the high-pressure steam schematic on the right.  This is a schematic for an engineer to develop their design which allows CU to properly operate and maintain the steam system as the project ties into our district system.</a:t>
            </a:r>
          </a:p>
          <a:p>
            <a:endParaRPr lang="en-US" baseline="0" dirty="0"/>
          </a:p>
        </p:txBody>
      </p:sp>
      <p:sp>
        <p:nvSpPr>
          <p:cNvPr id="4" name="Slide Number Placeholder 3"/>
          <p:cNvSpPr>
            <a:spLocks noGrp="1"/>
          </p:cNvSpPr>
          <p:nvPr>
            <p:ph type="sldNum" sz="quarter" idx="10"/>
          </p:nvPr>
        </p:nvSpPr>
        <p:spPr/>
        <p:txBody>
          <a:bodyPr/>
          <a:lstStyle/>
          <a:p>
            <a:fld id="{109E8C53-1E97-4AB0-9465-4ED29BDD9DF7}" type="slidenum">
              <a:rPr lang="en-US" smtClean="0"/>
              <a:t>10</a:t>
            </a:fld>
            <a:endParaRPr lang="en-US" dirty="0"/>
          </a:p>
        </p:txBody>
      </p:sp>
    </p:spTree>
    <p:extLst>
      <p:ext uri="{BB962C8B-B14F-4D97-AF65-F5344CB8AC3E}">
        <p14:creationId xmlns:p14="http://schemas.microsoft.com/office/powerpoint/2010/main" val="6757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As mentioned, the CU standards are organized by topic or material.  Within each document you will find both prescriptive standards and general guidelines.  </a:t>
            </a:r>
          </a:p>
          <a:p>
            <a:pPr defTabSz="914266">
              <a:defRPr/>
            </a:pPr>
            <a:endParaRPr lang="en-US" dirty="0"/>
          </a:p>
          <a:p>
            <a:pPr defTabSz="914266">
              <a:defRPr/>
            </a:pPr>
            <a:r>
              <a:rPr lang="en-US" dirty="0"/>
              <a:t>(Read slide text)</a:t>
            </a:r>
          </a:p>
          <a:p>
            <a:pPr defTabSz="914266">
              <a:defRPr/>
            </a:pPr>
            <a:endParaRPr lang="en-US" dirty="0"/>
          </a:p>
          <a:p>
            <a:pPr defTabSz="914266">
              <a:defRPr/>
            </a:pPr>
            <a:r>
              <a:rPr lang="en-US" dirty="0"/>
              <a:t>Standards should be incorporated into the project and guidelines should considered as part of the design process.</a:t>
            </a:r>
          </a:p>
          <a:p>
            <a:pPr defTabSz="914266">
              <a:defRPr/>
            </a:pPr>
            <a:endParaRPr lang="en-US" dirty="0"/>
          </a:p>
          <a:p>
            <a:pPr defTabSz="914266">
              <a:defRPr/>
            </a:pPr>
            <a:r>
              <a:rPr lang="en-US" dirty="0"/>
              <a:t>Example of shall and should…</a:t>
            </a:r>
          </a:p>
        </p:txBody>
      </p:sp>
      <p:sp>
        <p:nvSpPr>
          <p:cNvPr id="4" name="Slide Number Placeholder 3"/>
          <p:cNvSpPr>
            <a:spLocks noGrp="1"/>
          </p:cNvSpPr>
          <p:nvPr>
            <p:ph type="sldNum" sz="quarter" idx="10"/>
          </p:nvPr>
        </p:nvSpPr>
        <p:spPr/>
        <p:txBody>
          <a:bodyPr/>
          <a:lstStyle/>
          <a:p>
            <a:fld id="{109E8C53-1E97-4AB0-9465-4ED29BDD9DF7}" type="slidenum">
              <a:rPr lang="en-US" smtClean="0"/>
              <a:t>11</a:t>
            </a:fld>
            <a:endParaRPr lang="en-US" dirty="0"/>
          </a:p>
        </p:txBody>
      </p:sp>
    </p:spTree>
    <p:extLst>
      <p:ext uri="{BB962C8B-B14F-4D97-AF65-F5344CB8AC3E}">
        <p14:creationId xmlns:p14="http://schemas.microsoft.com/office/powerpoint/2010/main" val="56667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Standards are generally organized by CSI format for the benefit of the design professional as they create the construction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Division 1 covers general design topics including space, accessibility, safety, energy and programming.  Examples include: Custodial standards and Green building guidelines</a:t>
            </a:r>
          </a:p>
          <a:p>
            <a:endParaRPr lang="en-US" sz="1200" dirty="0"/>
          </a:p>
          <a:p>
            <a:r>
              <a:rPr lang="en-US" sz="1200" dirty="0"/>
              <a:t>Division 2 – 43 covers technical divisions including building materials, systems and assemblies.  Examples include:  Door hardware, Roofing, Elevators, Electronic safety and security systems.  </a:t>
            </a:r>
          </a:p>
          <a:p>
            <a:endParaRPr lang="en-US" sz="1200" dirty="0"/>
          </a:p>
          <a:p>
            <a:r>
              <a:rPr lang="en-US" sz="1200" dirty="0"/>
              <a:t>Most standards follow typical CSI specification categories including:</a:t>
            </a:r>
          </a:p>
          <a:p>
            <a:endParaRPr lang="en-US" sz="1200" dirty="0"/>
          </a:p>
          <a:p>
            <a:r>
              <a:rPr lang="en-US" baseline="0" dirty="0"/>
              <a:t>General Requirements which covers </a:t>
            </a:r>
            <a:r>
              <a:rPr lang="en-US" dirty="0">
                <a:solidFill>
                  <a:schemeClr val="accent2"/>
                </a:solidFill>
              </a:rPr>
              <a:t>Basis of Design Criteria, Guidelines, Submittal requirements.</a:t>
            </a:r>
            <a:endParaRPr lang="en-US" baseline="0" dirty="0"/>
          </a:p>
          <a:p>
            <a:r>
              <a:rPr lang="en-US" baseline="0" dirty="0"/>
              <a:t>Products which includes specific materials or manufacturers</a:t>
            </a:r>
          </a:p>
          <a:p>
            <a:r>
              <a:rPr lang="en-US" baseline="0" dirty="0"/>
              <a:t>Execution which describes work procedures related to the specific standard</a:t>
            </a:r>
          </a:p>
        </p:txBody>
      </p:sp>
      <p:sp>
        <p:nvSpPr>
          <p:cNvPr id="4" name="Slide Number Placeholder 3"/>
          <p:cNvSpPr>
            <a:spLocks noGrp="1"/>
          </p:cNvSpPr>
          <p:nvPr>
            <p:ph type="sldNum" sz="quarter" idx="10"/>
          </p:nvPr>
        </p:nvSpPr>
        <p:spPr/>
        <p:txBody>
          <a:bodyPr/>
          <a:lstStyle/>
          <a:p>
            <a:fld id="{109E8C53-1E97-4AB0-9465-4ED29BDD9DF7}" type="slidenum">
              <a:rPr lang="en-US" smtClean="0"/>
              <a:t>12</a:t>
            </a:fld>
            <a:endParaRPr lang="en-US" dirty="0"/>
          </a:p>
        </p:txBody>
      </p:sp>
    </p:spTree>
    <p:extLst>
      <p:ext uri="{BB962C8B-B14F-4D97-AF65-F5344CB8AC3E}">
        <p14:creationId xmlns:p14="http://schemas.microsoft.com/office/powerpoint/2010/main" val="90164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auto">
              <a:lnSpc>
                <a:spcPct val="100000"/>
              </a:lnSpc>
              <a:spcBef>
                <a:spcPts val="0"/>
              </a:spcBef>
              <a:spcAft>
                <a:spcPts val="0"/>
              </a:spcAft>
              <a:buClrTx/>
              <a:buSzTx/>
              <a:buFont typeface="Arial" panose="020B0604020202020204" pitchFamily="34" charset="0"/>
              <a:buNone/>
              <a:tabLst/>
              <a:defRPr/>
            </a:pPr>
            <a:r>
              <a:rPr lang="en-US" baseline="0" dirty="0"/>
              <a:t>As mentioned before, </a:t>
            </a:r>
            <a:r>
              <a:rPr lang="en-US" sz="1200" dirty="0">
                <a:solidFill>
                  <a:schemeClr val="tx1"/>
                </a:solidFill>
              </a:rPr>
              <a:t>Cornell University is a high-tech city with a complex physical plant which has led over time to a robust set of Design Standards and Details.  </a:t>
            </a:r>
          </a:p>
          <a:p>
            <a:pPr marL="0" marR="0" lvl="0" indent="0" fontAlgn="auto">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Currently we have 103 unique written Design Standards which inform the construction documents and 199 Standard Details which act as a starting point for details within the construction documents.  </a:t>
            </a:r>
          </a:p>
          <a:p>
            <a:pPr marL="0" marR="0" lvl="0" indent="0" fontAlgn="auto">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Facilities Engineering and the designated SME are targeting to review the various standards once every two years.  </a:t>
            </a:r>
          </a:p>
          <a:p>
            <a:pPr marL="0" marR="0" lvl="0" indent="0" fontAlgn="auto">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The review may lead to no change, an update, the standard may no longer be needed.  </a:t>
            </a:r>
          </a:p>
          <a:p>
            <a:pPr marL="0" marR="0" lvl="0" indent="0" fontAlgn="auto">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If there are specific updates required due to a change in code or a lesson learned, a standard can be updated at any time working with the particular standard SME.  </a:t>
            </a:r>
          </a:p>
          <a:p>
            <a:pPr marL="0" marR="0" lvl="0" indent="0" fontAlgn="auto">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Also, as we learn as an organization, we can add new standards to address lessons learned or an industry change.     </a:t>
            </a:r>
          </a:p>
          <a:p>
            <a:endParaRPr lang="en-US" dirty="0"/>
          </a:p>
        </p:txBody>
      </p:sp>
      <p:sp>
        <p:nvSpPr>
          <p:cNvPr id="4" name="Slide Number Placeholder 3"/>
          <p:cNvSpPr>
            <a:spLocks noGrp="1"/>
          </p:cNvSpPr>
          <p:nvPr>
            <p:ph type="sldNum" sz="quarter" idx="10"/>
          </p:nvPr>
        </p:nvSpPr>
        <p:spPr/>
        <p:txBody>
          <a:bodyPr/>
          <a:lstStyle/>
          <a:p>
            <a:fld id="{109E8C53-1E97-4AB0-9465-4ED29BDD9DF7}" type="slidenum">
              <a:rPr lang="en-US" smtClean="0"/>
              <a:t>13</a:t>
            </a:fld>
            <a:endParaRPr lang="en-US" dirty="0"/>
          </a:p>
        </p:txBody>
      </p:sp>
    </p:spTree>
    <p:extLst>
      <p:ext uri="{BB962C8B-B14F-4D97-AF65-F5344CB8AC3E}">
        <p14:creationId xmlns:p14="http://schemas.microsoft.com/office/powerpoint/2010/main" val="141461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particular design reviewer has the opportunity to identify a review comment as being non-compliant with CU Design Standards using the Master Review document found in eBuilder through the design review process.  This will bring to the attention of the design team and PM where a non-compliant design issue occurs in the construction documents.  </a:t>
            </a:r>
          </a:p>
          <a:p>
            <a:r>
              <a:rPr lang="en-US" dirty="0"/>
              <a:t>We understand that there may be unique situations where a variance may be required for a particular standard. </a:t>
            </a:r>
          </a:p>
          <a:p>
            <a:r>
              <a:rPr lang="en-US" dirty="0"/>
              <a:t>Please note that these considerations are rare when there is a true conflict with a required standard. </a:t>
            </a:r>
          </a:p>
          <a:p>
            <a:r>
              <a:rPr lang="en-US" dirty="0"/>
              <a:t>Standard variances should be made in writing to me as the University Engineer with supporting documentation for the request.  </a:t>
            </a:r>
          </a:p>
          <a:p>
            <a:r>
              <a:rPr lang="en-US" baseline="0" dirty="0"/>
              <a:t>The standard variance request will be reviewed on </a:t>
            </a:r>
            <a:r>
              <a:rPr lang="en-US" baseline="0"/>
              <a:t>a case-by-case </a:t>
            </a:r>
            <a:r>
              <a:rPr lang="en-US" baseline="0" dirty="0"/>
              <a:t>basis and waivers may be granted after consultation with the standard SME and stakeholders.</a:t>
            </a:r>
          </a:p>
          <a:p>
            <a:endParaRPr lang="en-US" baseline="0" dirty="0"/>
          </a:p>
        </p:txBody>
      </p:sp>
      <p:sp>
        <p:nvSpPr>
          <p:cNvPr id="4" name="Slide Number Placeholder 3"/>
          <p:cNvSpPr>
            <a:spLocks noGrp="1"/>
          </p:cNvSpPr>
          <p:nvPr>
            <p:ph type="sldNum" sz="quarter" idx="10"/>
          </p:nvPr>
        </p:nvSpPr>
        <p:spPr/>
        <p:txBody>
          <a:bodyPr/>
          <a:lstStyle/>
          <a:p>
            <a:fld id="{109E8C53-1E97-4AB0-9465-4ED29BDD9DF7}" type="slidenum">
              <a:rPr lang="en-US" smtClean="0"/>
              <a:t>14</a:t>
            </a:fld>
            <a:endParaRPr lang="en-US" dirty="0"/>
          </a:p>
        </p:txBody>
      </p:sp>
    </p:spTree>
    <p:extLst>
      <p:ext uri="{BB962C8B-B14F-4D97-AF65-F5344CB8AC3E}">
        <p14:creationId xmlns:p14="http://schemas.microsoft.com/office/powerpoint/2010/main" val="15274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E8C53-1E97-4AB0-9465-4ED29BDD9DF7}" type="slidenum">
              <a:rPr lang="en-US" smtClean="0"/>
              <a:t>15</a:t>
            </a:fld>
            <a:endParaRPr lang="en-US" dirty="0"/>
          </a:p>
        </p:txBody>
      </p:sp>
    </p:spTree>
    <p:extLst>
      <p:ext uri="{BB962C8B-B14F-4D97-AF65-F5344CB8AC3E}">
        <p14:creationId xmlns:p14="http://schemas.microsoft.com/office/powerpoint/2010/main" val="353424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a:t>I am going to provide an overview of the Cornell University Design Standards today.  We are going to cover the topics in the outline.</a:t>
            </a:r>
          </a:p>
        </p:txBody>
      </p:sp>
      <p:sp>
        <p:nvSpPr>
          <p:cNvPr id="4" name="Slide Number Placeholder 3"/>
          <p:cNvSpPr>
            <a:spLocks noGrp="1"/>
          </p:cNvSpPr>
          <p:nvPr>
            <p:ph type="sldNum" sz="quarter" idx="10"/>
          </p:nvPr>
        </p:nvSpPr>
        <p:spPr/>
        <p:txBody>
          <a:bodyPr/>
          <a:lstStyle/>
          <a:p>
            <a:fld id="{109E8C53-1E97-4AB0-9465-4ED29BDD9DF7}" type="slidenum">
              <a:rPr lang="en-US" smtClean="0"/>
              <a:t>2</a:t>
            </a:fld>
            <a:endParaRPr lang="en-US" dirty="0"/>
          </a:p>
        </p:txBody>
      </p:sp>
    </p:spTree>
    <p:extLst>
      <p:ext uri="{BB962C8B-B14F-4D97-AF65-F5344CB8AC3E}">
        <p14:creationId xmlns:p14="http://schemas.microsoft.com/office/powerpoint/2010/main" val="154300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aseline="0" dirty="0"/>
              <a:t>I thought I would start out with a funny clip about designing the complex systems which the campus community relies on.</a:t>
            </a:r>
          </a:p>
        </p:txBody>
      </p:sp>
      <p:sp>
        <p:nvSpPr>
          <p:cNvPr id="4" name="Slide Number Placeholder 3"/>
          <p:cNvSpPr>
            <a:spLocks noGrp="1"/>
          </p:cNvSpPr>
          <p:nvPr>
            <p:ph type="sldNum" sz="quarter" idx="10"/>
          </p:nvPr>
        </p:nvSpPr>
        <p:spPr/>
        <p:txBody>
          <a:bodyPr/>
          <a:lstStyle/>
          <a:p>
            <a:fld id="{109E8C53-1E97-4AB0-9465-4ED29BDD9DF7}" type="slidenum">
              <a:rPr lang="en-US" smtClean="0"/>
              <a:t>3</a:t>
            </a:fld>
            <a:endParaRPr lang="en-US" dirty="0"/>
          </a:p>
        </p:txBody>
      </p:sp>
    </p:spTree>
    <p:extLst>
      <p:ext uri="{BB962C8B-B14F-4D97-AF65-F5344CB8AC3E}">
        <p14:creationId xmlns:p14="http://schemas.microsoft.com/office/powerpoint/2010/main" val="392864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Cornell University is a high-tech city with a complex physical plant</a:t>
            </a:r>
          </a:p>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kern="0" dirty="0">
                <a:solidFill>
                  <a:prstClr val="black"/>
                </a:solidFill>
                <a:latin typeface="+mn-lt"/>
              </a:rPr>
              <a:t>To demonstrate the complexity and scale of our campus we have assembled a few statistics.  </a:t>
            </a:r>
          </a:p>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kern="0" dirty="0">
                <a:solidFill>
                  <a:prstClr val="black"/>
                </a:solidFill>
                <a:latin typeface="+mn-lt"/>
              </a:rPr>
              <a:t>Facilities professionals hold institutional knowledge and best practices about these various systems which allows us to provide expert advice and successfully guide consultants who don’t fully understand our challenges and climate.</a:t>
            </a:r>
          </a:p>
        </p:txBody>
      </p:sp>
      <p:sp>
        <p:nvSpPr>
          <p:cNvPr id="4" name="Slide Number Placeholder 3"/>
          <p:cNvSpPr>
            <a:spLocks noGrp="1"/>
          </p:cNvSpPr>
          <p:nvPr>
            <p:ph type="sldNum" sz="quarter" idx="10"/>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277344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are provided to aid the design professional in the development of contract documents and are not intended to be used verbatim as a contract specification nor replace the work and best judgement of the design professional.  </a:t>
            </a:r>
          </a:p>
          <a:p>
            <a:endParaRPr lang="en-US" dirty="0"/>
          </a:p>
          <a:p>
            <a:r>
              <a:rPr lang="en-US" dirty="0"/>
              <a:t>It is also key to understand the window of influence for the design standards.  It is important to incorporate standards into the earliest point of design to minimize the cost impact on a project.  </a:t>
            </a:r>
          </a:p>
          <a:p>
            <a:endParaRPr lang="en-US" dirty="0"/>
          </a:p>
          <a:p>
            <a:r>
              <a:rPr lang="en-US" dirty="0"/>
              <a:t>Once the construction documents are complete, the contractor will bid on the documents they are provided.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E8C53-1E97-4AB0-9465-4ED29BDD9DF7}" type="slidenum">
              <a:rPr lang="en-US" smtClean="0"/>
              <a:t>5</a:t>
            </a:fld>
            <a:endParaRPr lang="en-US" dirty="0"/>
          </a:p>
        </p:txBody>
      </p:sp>
    </p:spTree>
    <p:extLst>
      <p:ext uri="{BB962C8B-B14F-4D97-AF65-F5344CB8AC3E}">
        <p14:creationId xmlns:p14="http://schemas.microsoft.com/office/powerpoint/2010/main" val="427625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standards are created and updated based on a continuous feedback loop where all of you play a role.  </a:t>
            </a:r>
          </a:p>
          <a:p>
            <a:r>
              <a:rPr lang="en-US" baseline="0" dirty="0"/>
              <a:t>As facilities professionals we are always learning and finding ways to improve over time.  This feedback loop provides the lessons learned to update our design standards and document that information for future projects.</a:t>
            </a:r>
          </a:p>
        </p:txBody>
      </p:sp>
      <p:sp>
        <p:nvSpPr>
          <p:cNvPr id="4" name="Slide Number Placeholder 3"/>
          <p:cNvSpPr>
            <a:spLocks noGrp="1"/>
          </p:cNvSpPr>
          <p:nvPr>
            <p:ph type="sldNum" sz="quarter" idx="10"/>
          </p:nvPr>
        </p:nvSpPr>
        <p:spPr/>
        <p:txBody>
          <a:bodyPr/>
          <a:lstStyle/>
          <a:p>
            <a:fld id="{109E8C53-1E97-4AB0-9465-4ED29BDD9DF7}" type="slidenum">
              <a:rPr lang="en-US" smtClean="0"/>
              <a:t>6</a:t>
            </a:fld>
            <a:endParaRPr lang="en-US" dirty="0"/>
          </a:p>
        </p:txBody>
      </p:sp>
    </p:spTree>
    <p:extLst>
      <p:ext uri="{BB962C8B-B14F-4D97-AF65-F5344CB8AC3E}">
        <p14:creationId xmlns:p14="http://schemas.microsoft.com/office/powerpoint/2010/main" val="404777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It is important to note that the CU Design Standards do not replace building codes and industry standards but rather explain where Cornell is going above and beyond code minimums.  </a:t>
            </a:r>
          </a:p>
          <a:p>
            <a:r>
              <a:rPr lang="en-US" sz="3200" dirty="0"/>
              <a:t>This graphic represents how Cornell goes above minimum code in several area.  We chose to have higher standards than code minimum for several reasons:</a:t>
            </a:r>
          </a:p>
          <a:p>
            <a:pPr marL="514350" indent="-514350">
              <a:buAutoNum type="arabicParenR"/>
            </a:pPr>
            <a:r>
              <a:rPr lang="en-US" sz="3200" dirty="0"/>
              <a:t>To extend the service life (Cornell maintains buildings for centuries)</a:t>
            </a:r>
          </a:p>
          <a:p>
            <a:pPr marL="514350" indent="-514350">
              <a:buAutoNum type="arabicParenR"/>
            </a:pPr>
            <a:r>
              <a:rPr lang="en-US" sz="3200" dirty="0"/>
              <a:t>To reduce operation and maintenance costs and save Cornell money over the service life of the building</a:t>
            </a:r>
          </a:p>
          <a:p>
            <a:pPr marL="514350" indent="-514350">
              <a:buAutoNum type="arabicParenR"/>
            </a:pPr>
            <a:r>
              <a:rPr lang="en-US" sz="3200" dirty="0"/>
              <a:t>Due to a high return on investment in the case of energy conservation</a:t>
            </a:r>
          </a:p>
          <a:p>
            <a:pPr marL="514350" indent="-514350">
              <a:buAutoNum type="arabicParenR"/>
            </a:pPr>
            <a:r>
              <a:rPr lang="en-US" sz="3200" dirty="0"/>
              <a:t>Due to higher levels of security</a:t>
            </a:r>
          </a:p>
          <a:p>
            <a:pPr marL="514350" indent="-514350">
              <a:buAutoNum type="arabicParenR"/>
            </a:pPr>
            <a:r>
              <a:rPr lang="en-US" sz="3200" dirty="0"/>
              <a:t>Due to higher quality level expectations</a:t>
            </a:r>
          </a:p>
        </p:txBody>
      </p:sp>
      <p:sp>
        <p:nvSpPr>
          <p:cNvPr id="4" name="Slide Number Placeholder 3"/>
          <p:cNvSpPr>
            <a:spLocks noGrp="1"/>
          </p:cNvSpPr>
          <p:nvPr>
            <p:ph type="sldNum" sz="quarter" idx="10"/>
          </p:nvPr>
        </p:nvSpPr>
        <p:spPr/>
        <p:txBody>
          <a:bodyPr/>
          <a:lstStyle/>
          <a:p>
            <a:fld id="{109E8C53-1E97-4AB0-9465-4ED29BDD9DF7}" type="slidenum">
              <a:rPr lang="en-US" smtClean="0"/>
              <a:t>7</a:t>
            </a:fld>
            <a:endParaRPr lang="en-US" dirty="0"/>
          </a:p>
        </p:txBody>
      </p:sp>
    </p:spTree>
    <p:extLst>
      <p:ext uri="{BB962C8B-B14F-4D97-AF65-F5344CB8AC3E}">
        <p14:creationId xmlns:p14="http://schemas.microsoft.com/office/powerpoint/2010/main" val="376461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Facilities Engineering is the Curator of the Design Standards &amp; Details.  </a:t>
            </a:r>
          </a:p>
          <a:p>
            <a:r>
              <a:rPr lang="en-US" sz="1200" b="0" i="0" u="none" strike="noStrike" kern="1200" dirty="0">
                <a:solidFill>
                  <a:schemeClr val="tx1"/>
                </a:solidFill>
                <a:effectLst/>
                <a:latin typeface="+mn-lt"/>
                <a:ea typeface="+mn-ea"/>
                <a:cs typeface="+mn-cs"/>
              </a:rPr>
              <a:t>There is a subject matter expert (SME) who lead the development of each standard.  </a:t>
            </a:r>
          </a:p>
          <a:p>
            <a:r>
              <a:rPr lang="en-US" sz="1200" b="0" i="0" u="none" strike="noStrike" kern="1200" dirty="0">
                <a:solidFill>
                  <a:schemeClr val="tx1"/>
                </a:solidFill>
                <a:effectLst/>
                <a:latin typeface="+mn-lt"/>
                <a:ea typeface="+mn-ea"/>
                <a:cs typeface="+mn-cs"/>
              </a:rPr>
              <a:t>Some SME’s are from Facilities Engineering and others are from units at Cornell like EHS, E&amp;S, OUA, CIT, CU Police, Etc.</a:t>
            </a:r>
          </a:p>
          <a:p>
            <a:r>
              <a:rPr lang="en-US" sz="1200" b="0" i="0" u="none" strike="noStrike" kern="1200" dirty="0">
                <a:solidFill>
                  <a:schemeClr val="tx1"/>
                </a:solidFill>
                <a:effectLst/>
                <a:latin typeface="+mn-lt"/>
                <a:ea typeface="+mn-ea"/>
                <a:cs typeface="+mn-cs"/>
              </a:rPr>
              <a:t>The SME tracks industry standards, trends, coordinates updates and gathers input from campus stakeholders.</a:t>
            </a:r>
          </a:p>
          <a:p>
            <a:r>
              <a:rPr lang="en-US" sz="1200" b="0" i="0" u="none" strike="noStrike" kern="1200" dirty="0">
                <a:solidFill>
                  <a:schemeClr val="tx1"/>
                </a:solidFill>
                <a:effectLst/>
                <a:latin typeface="+mn-lt"/>
                <a:ea typeface="+mn-ea"/>
                <a:cs typeface="+mn-cs"/>
              </a:rPr>
              <a:t>The SME will also weigh in on variance discussions which we will discuss later in the presentation. </a:t>
            </a:r>
            <a:endParaRPr lang="en-US" sz="2000" b="0" dirty="0">
              <a:cs typeface="Times New Roman" pitchFamily="18" charset="0"/>
            </a:endParaRPr>
          </a:p>
          <a:p>
            <a:br>
              <a:rPr lang="en-US" dirty="0"/>
            </a:br>
            <a:endParaRPr lang="en-US" dirty="0"/>
          </a:p>
        </p:txBody>
      </p:sp>
      <p:sp>
        <p:nvSpPr>
          <p:cNvPr id="4" name="Slide Number Placeholder 3"/>
          <p:cNvSpPr>
            <a:spLocks noGrp="1"/>
          </p:cNvSpPr>
          <p:nvPr>
            <p:ph type="sldNum" sz="quarter" idx="10"/>
          </p:nvPr>
        </p:nvSpPr>
        <p:spPr/>
        <p:txBody>
          <a:bodyPr/>
          <a:lstStyle/>
          <a:p>
            <a:fld id="{109E8C53-1E97-4AB0-9465-4ED29BDD9DF7}" type="slidenum">
              <a:rPr lang="en-US" smtClean="0"/>
              <a:t>8</a:t>
            </a:fld>
            <a:endParaRPr lang="en-US" dirty="0"/>
          </a:p>
        </p:txBody>
      </p:sp>
    </p:spTree>
    <p:extLst>
      <p:ext uri="{BB962C8B-B14F-4D97-AF65-F5344CB8AC3E}">
        <p14:creationId xmlns:p14="http://schemas.microsoft.com/office/powerpoint/2010/main" val="82259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3" lvl="1" indent="0">
              <a:buFont typeface="Arial" pitchFamily="34" charset="0"/>
              <a:buNone/>
            </a:pPr>
            <a:r>
              <a:rPr lang="en-US" sz="3200" dirty="0">
                <a:solidFill>
                  <a:schemeClr val="accent2"/>
                </a:solidFill>
                <a:cs typeface="Times New Roman" pitchFamily="18" charset="0"/>
              </a:rPr>
              <a:t>Each Design standard is unique in content based on the material or system.  Some standards are a single page and others are over 30 pages long.  The expectation is that the design professional responsible for each discipline is familiar with the particular design standard as they are designing your project.  If the designer has questions related to the design standard, we can put them in touch with the Subject Matter Expert responsible for the standard.</a:t>
            </a:r>
          </a:p>
          <a:p>
            <a:pPr marL="914266" lvl="1" indent="-457133">
              <a:buFont typeface="Arial" pitchFamily="34" charset="0"/>
              <a:buChar char="•"/>
            </a:pPr>
            <a:endParaRPr lang="en-US" sz="3200" dirty="0">
              <a:solidFill>
                <a:schemeClr val="accent2"/>
              </a:solidFill>
              <a:cs typeface="Times New Roman" pitchFamily="18" charset="0"/>
            </a:endParaRPr>
          </a:p>
        </p:txBody>
      </p:sp>
      <p:sp>
        <p:nvSpPr>
          <p:cNvPr id="4" name="Slide Number Placeholder 3"/>
          <p:cNvSpPr>
            <a:spLocks noGrp="1"/>
          </p:cNvSpPr>
          <p:nvPr>
            <p:ph type="sldNum" sz="quarter" idx="10"/>
          </p:nvPr>
        </p:nvSpPr>
        <p:spPr/>
        <p:txBody>
          <a:bodyPr/>
          <a:lstStyle/>
          <a:p>
            <a:fld id="{109E8C53-1E97-4AB0-9465-4ED29BDD9DF7}" type="slidenum">
              <a:rPr lang="en-US" smtClean="0"/>
              <a:t>9</a:t>
            </a:fld>
            <a:endParaRPr lang="en-US" dirty="0"/>
          </a:p>
        </p:txBody>
      </p:sp>
    </p:spTree>
    <p:extLst>
      <p:ext uri="{BB962C8B-B14F-4D97-AF65-F5344CB8AC3E}">
        <p14:creationId xmlns:p14="http://schemas.microsoft.com/office/powerpoint/2010/main" val="2576398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pic>
        <p:nvPicPr>
          <p:cNvPr id="8" name="Picture 7"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rgbClr val="FFFFFF"/>
                </a:solidFill>
                <a:latin typeface="+mn-lt"/>
                <a:cs typeface="Times"/>
              </a:rPr>
              <a:t>Click to edit Master text styles</a:t>
            </a:r>
          </a:p>
        </p:txBody>
      </p:sp>
    </p:spTree>
    <p:extLst>
      <p:ext uri="{BB962C8B-B14F-4D97-AF65-F5344CB8AC3E}">
        <p14:creationId xmlns:p14="http://schemas.microsoft.com/office/powerpoint/2010/main" val="2229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r>
              <a:rPr lang="en-US"/>
              <a:t>Click to edit Master text styles</a:t>
            </a:r>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24911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Tree>
    <p:extLst>
      <p:ext uri="{BB962C8B-B14F-4D97-AF65-F5344CB8AC3E}">
        <p14:creationId xmlns:p14="http://schemas.microsoft.com/office/powerpoint/2010/main" val="38859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6" name="Rectangle 5"/>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r>
              <a:rPr lang="en-US"/>
              <a:t>Click to edit Master text styles</a:t>
            </a:r>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r>
              <a:rPr lang="en-US" sz="2800">
                <a:solidFill>
                  <a:srgbClr val="A7998B"/>
                </a:solidFill>
                <a:latin typeface="+mj-lt"/>
                <a:cs typeface="Helvetica"/>
              </a:rPr>
              <a:t>Click to edit Master title style</a:t>
            </a:r>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40708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1066800"/>
            <a:ext cx="8677656" cy="6858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8174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29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sp>
        <p:nvSpPr>
          <p:cNvPr id="7" name="Rectangle 6"/>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4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95987-FDC8-4CED-9873-820033AFE379}" type="slidenum">
              <a:rPr lang="en-US" smtClean="0"/>
              <a:t>‹#›</a:t>
            </a:fld>
            <a:endParaRPr lang="en-US" dirty="0"/>
          </a:p>
        </p:txBody>
      </p:sp>
      <p:sp>
        <p:nvSpPr>
          <p:cNvPr id="10" name="Rectangle 9"/>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4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49A4E3-3B6F-496F-AF79-30F276092F9A}"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95987-FDC8-4CED-9873-820033AFE379}" type="slidenum">
              <a:rPr lang="en-US" smtClean="0"/>
              <a:t>‹#›</a:t>
            </a:fld>
            <a:endParaRPr lang="en-US" dirty="0"/>
          </a:p>
        </p:txBody>
      </p:sp>
      <p:pic>
        <p:nvPicPr>
          <p:cNvPr id="6" name="Picture 5" descr="0889_10_C_lr.jpg"/>
          <p:cNvPicPr>
            <a:picLocks noChangeAspect="1"/>
          </p:cNvPicPr>
          <p:nvPr/>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15518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9A4E3-3B6F-496F-AF79-30F276092F9A}" type="datetimeFigureOut">
              <a:rPr lang="en-US" smtClean="0"/>
              <a:t>4/14/2021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95987-FDC8-4CED-9873-820033AFE379}" type="slidenum">
              <a:rPr lang="en-US" smtClean="0"/>
              <a:t>‹#›</a:t>
            </a:fld>
            <a:endParaRPr lang="en-US" dirty="0"/>
          </a:p>
        </p:txBody>
      </p:sp>
    </p:spTree>
    <p:extLst>
      <p:ext uri="{BB962C8B-B14F-4D97-AF65-F5344CB8AC3E}">
        <p14:creationId xmlns:p14="http://schemas.microsoft.com/office/powerpoint/2010/main" val="311615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CuAUE58MQt4?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1B1B"/>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304800" y="1752600"/>
            <a:ext cx="6400800" cy="2057400"/>
          </a:xfrm>
        </p:spPr>
        <p:txBody>
          <a:bodyPr>
            <a:normAutofit/>
          </a:bodyPr>
          <a:lstStyle/>
          <a:p>
            <a:r>
              <a:rPr lang="en-US" sz="3800" dirty="0">
                <a:solidFill>
                  <a:srgbClr val="FFFFFF"/>
                </a:solidFill>
                <a:latin typeface="Helvetica" panose="020B0604020202020204" pitchFamily="34" charset="0"/>
                <a:cs typeface="Helvetica" panose="020B0604020202020204" pitchFamily="34" charset="0"/>
              </a:rPr>
              <a:t>Design Standards Overview</a:t>
            </a:r>
          </a:p>
          <a:p>
            <a:endParaRPr lang="en-US" sz="2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title"/>
          </p:nvPr>
        </p:nvSpPr>
        <p:spPr bwMode="auto">
          <a:xfrm>
            <a:off x="233172" y="457200"/>
            <a:ext cx="86776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spcBef>
                <a:spcPct val="0"/>
              </a:spcBef>
              <a:buClrTx/>
              <a:buFontTx/>
              <a:buNone/>
            </a:pPr>
            <a:r>
              <a:rPr lang="en-US" dirty="0"/>
              <a:t>Example Details</a:t>
            </a:r>
          </a:p>
        </p:txBody>
      </p:sp>
      <p:pic>
        <p:nvPicPr>
          <p:cNvPr id="2" name="Picture 1"/>
          <p:cNvPicPr>
            <a:picLocks noChangeAspect="1"/>
          </p:cNvPicPr>
          <p:nvPr/>
        </p:nvPicPr>
        <p:blipFill>
          <a:blip r:embed="rId3"/>
          <a:stretch>
            <a:fillRect/>
          </a:stretch>
        </p:blipFill>
        <p:spPr>
          <a:xfrm>
            <a:off x="4572000" y="1600200"/>
            <a:ext cx="4315501" cy="3772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8314F65A-DD42-8F44-BA5B-D103B4BBC4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3172" y="1600200"/>
            <a:ext cx="4072113" cy="4166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793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36227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Definitions</a:t>
            </a:r>
          </a:p>
        </p:txBody>
      </p:sp>
      <p:sp>
        <p:nvSpPr>
          <p:cNvPr id="2" name="TextBox 1">
            <a:extLst>
              <a:ext uri="{FF2B5EF4-FFF2-40B4-BE49-F238E27FC236}">
                <a16:creationId xmlns:a16="http://schemas.microsoft.com/office/drawing/2014/main" id="{F689AE31-560C-5A4C-8BFF-6DEE2CB11590}"/>
              </a:ext>
            </a:extLst>
          </p:cNvPr>
          <p:cNvSpPr txBox="1"/>
          <p:nvPr/>
        </p:nvSpPr>
        <p:spPr>
          <a:xfrm>
            <a:off x="428794" y="1048078"/>
            <a:ext cx="8715206" cy="2031325"/>
          </a:xfrm>
          <a:prstGeom prst="rect">
            <a:avLst/>
          </a:prstGeom>
          <a:noFill/>
        </p:spPr>
        <p:txBody>
          <a:bodyPr wrap="square" rtlCol="0">
            <a:spAutoFit/>
          </a:bodyPr>
          <a:lstStyle/>
          <a:p>
            <a:r>
              <a:rPr lang="en-US" b="1" dirty="0"/>
              <a:t>Standards </a:t>
            </a:r>
          </a:p>
          <a:p>
            <a:pPr marL="285750" indent="-285750">
              <a:buFont typeface="Arial" panose="020B0604020202020204" pitchFamily="34" charset="0"/>
              <a:buChar char="•"/>
            </a:pPr>
            <a:r>
              <a:rPr lang="en-US" dirty="0"/>
              <a:t>High in authority and set specific minimum quality  (Requirements, “</a:t>
            </a:r>
            <a:r>
              <a:rPr lang="en-US" b="1" dirty="0"/>
              <a:t>Shall</a:t>
            </a:r>
            <a:r>
              <a:rPr lang="en-US" dirty="0"/>
              <a:t>”) </a:t>
            </a:r>
          </a:p>
          <a:p>
            <a:pPr marL="285750" indent="-285750">
              <a:buFont typeface="Arial" panose="020B0604020202020204" pitchFamily="34" charset="0"/>
              <a:buChar char="•"/>
            </a:pPr>
            <a:r>
              <a:rPr lang="en-US" dirty="0"/>
              <a:t>No discretion (requires a variance)</a:t>
            </a:r>
          </a:p>
          <a:p>
            <a:endParaRPr lang="en-US" dirty="0"/>
          </a:p>
          <a:p>
            <a:r>
              <a:rPr lang="en-US" b="1" dirty="0"/>
              <a:t>Guidelines</a:t>
            </a:r>
          </a:p>
          <a:p>
            <a:pPr marL="285750" indent="-285750">
              <a:buFont typeface="Arial" panose="020B0604020202020204" pitchFamily="34" charset="0"/>
              <a:buChar char="•"/>
            </a:pPr>
            <a:r>
              <a:rPr lang="en-US" dirty="0"/>
              <a:t>Lower in authority, recommendation or best practice (Considerations, “</a:t>
            </a:r>
            <a:r>
              <a:rPr lang="en-US" b="1" dirty="0"/>
              <a:t>Should</a:t>
            </a:r>
            <a:r>
              <a:rPr lang="en-US" dirty="0"/>
              <a:t>”)</a:t>
            </a:r>
          </a:p>
          <a:p>
            <a:pPr marL="285750" indent="-285750">
              <a:buFont typeface="Arial" panose="020B0604020202020204" pitchFamily="34" charset="0"/>
              <a:buChar char="•"/>
            </a:pPr>
            <a:r>
              <a:rPr lang="en-US" dirty="0"/>
              <a:t>Allows for some discretion (discussion required)</a:t>
            </a:r>
          </a:p>
        </p:txBody>
      </p:sp>
      <p:pic>
        <p:nvPicPr>
          <p:cNvPr id="6" name="Picture 5">
            <a:extLst>
              <a:ext uri="{FF2B5EF4-FFF2-40B4-BE49-F238E27FC236}">
                <a16:creationId xmlns:a16="http://schemas.microsoft.com/office/drawing/2014/main" id="{DF426633-4A1B-F941-B530-E6B141F18545}"/>
              </a:ext>
            </a:extLst>
          </p:cNvPr>
          <p:cNvPicPr>
            <a:picLocks noChangeAspect="1"/>
          </p:cNvPicPr>
          <p:nvPr/>
        </p:nvPicPr>
        <p:blipFill rotWithShape="1">
          <a:blip r:embed="rId3">
            <a:extLst>
              <a:ext uri="{28A0092B-C50C-407E-A947-70E740481C1C}">
                <a14:useLocalDpi xmlns:a14="http://schemas.microsoft.com/office/drawing/2010/main" val="0"/>
              </a:ext>
            </a:extLst>
          </a:blip>
          <a:srcRect l="8003" r="6457" b="58066"/>
          <a:stretch/>
        </p:blipFill>
        <p:spPr>
          <a:xfrm>
            <a:off x="4214949" y="3758356"/>
            <a:ext cx="4731262"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CF51E0B3-C956-BA4D-B6A4-229D4B1B020E}"/>
              </a:ext>
            </a:extLst>
          </p:cNvPr>
          <p:cNvSpPr txBox="1"/>
          <p:nvPr/>
        </p:nvSpPr>
        <p:spPr>
          <a:xfrm>
            <a:off x="6553200" y="3244334"/>
            <a:ext cx="1066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“Should”</a:t>
            </a:r>
          </a:p>
        </p:txBody>
      </p:sp>
      <p:sp>
        <p:nvSpPr>
          <p:cNvPr id="4" name="TextBox 3">
            <a:extLst>
              <a:ext uri="{FF2B5EF4-FFF2-40B4-BE49-F238E27FC236}">
                <a16:creationId xmlns:a16="http://schemas.microsoft.com/office/drawing/2014/main" id="{46746276-0325-3D4C-8BA8-8F7BF01F8B66}"/>
              </a:ext>
            </a:extLst>
          </p:cNvPr>
          <p:cNvSpPr txBox="1"/>
          <p:nvPr/>
        </p:nvSpPr>
        <p:spPr>
          <a:xfrm>
            <a:off x="4212777" y="3244334"/>
            <a:ext cx="914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“Shall”</a:t>
            </a:r>
          </a:p>
        </p:txBody>
      </p:sp>
      <p:cxnSp>
        <p:nvCxnSpPr>
          <p:cNvPr id="11" name="Straight Arrow Connector 10">
            <a:extLst>
              <a:ext uri="{FF2B5EF4-FFF2-40B4-BE49-F238E27FC236}">
                <a16:creationId xmlns:a16="http://schemas.microsoft.com/office/drawing/2014/main" id="{E6C8057F-E8C5-2F45-8DAA-A20165C949F5}"/>
              </a:ext>
            </a:extLst>
          </p:cNvPr>
          <p:cNvCxnSpPr>
            <a:cxnSpLocks/>
            <a:stCxn id="3" idx="1"/>
          </p:cNvCxnSpPr>
          <p:nvPr/>
        </p:nvCxnSpPr>
        <p:spPr>
          <a:xfrm flipH="1">
            <a:off x="6172200" y="3429000"/>
            <a:ext cx="381000" cy="1676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D184412-F1D3-994C-B09A-3D65B9DD6763}"/>
              </a:ext>
            </a:extLst>
          </p:cNvPr>
          <p:cNvCxnSpPr>
            <a:cxnSpLocks/>
          </p:cNvCxnSpPr>
          <p:nvPr/>
        </p:nvCxnSpPr>
        <p:spPr>
          <a:xfrm>
            <a:off x="5127177" y="3429000"/>
            <a:ext cx="1010354" cy="2723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F3A32D-C4F2-B247-8842-AA6202C7F471}"/>
              </a:ext>
            </a:extLst>
          </p:cNvPr>
          <p:cNvSpPr txBox="1"/>
          <p:nvPr/>
        </p:nvSpPr>
        <p:spPr>
          <a:xfrm>
            <a:off x="428794" y="4298602"/>
            <a:ext cx="3152606" cy="1200329"/>
          </a:xfrm>
          <a:prstGeom prst="rect">
            <a:avLst/>
          </a:prstGeom>
          <a:noFill/>
        </p:spPr>
        <p:txBody>
          <a:bodyPr wrap="square" rtlCol="0">
            <a:spAutoFit/>
          </a:bodyPr>
          <a:lstStyle/>
          <a:p>
            <a:r>
              <a:rPr lang="en-US" dirty="0"/>
              <a:t>Standards and Guidelines are integrated into one document by topic based on CSI number.</a:t>
            </a:r>
          </a:p>
          <a:p>
            <a:endParaRPr lang="en-US" dirty="0"/>
          </a:p>
        </p:txBody>
      </p:sp>
      <p:sp>
        <p:nvSpPr>
          <p:cNvPr id="22" name="Donut 21">
            <a:extLst>
              <a:ext uri="{FF2B5EF4-FFF2-40B4-BE49-F238E27FC236}">
                <a16:creationId xmlns:a16="http://schemas.microsoft.com/office/drawing/2014/main" id="{81D6D6CF-2A94-9E4F-83C6-B9A4CAD06B1D}"/>
              </a:ext>
            </a:extLst>
          </p:cNvPr>
          <p:cNvSpPr/>
          <p:nvPr/>
        </p:nvSpPr>
        <p:spPr>
          <a:xfrm>
            <a:off x="5920823" y="4898767"/>
            <a:ext cx="533400" cy="457200"/>
          </a:xfrm>
          <a:prstGeom prst="donut">
            <a:avLst>
              <a:gd name="adj" fmla="val 3143"/>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13E0AEA6-BD37-184A-AA3A-C86FDA12E4AB}"/>
              </a:ext>
            </a:extLst>
          </p:cNvPr>
          <p:cNvSpPr/>
          <p:nvPr/>
        </p:nvSpPr>
        <p:spPr>
          <a:xfrm>
            <a:off x="5888166" y="5946189"/>
            <a:ext cx="533400" cy="457200"/>
          </a:xfrm>
          <a:prstGeom prst="donut">
            <a:avLst>
              <a:gd name="adj" fmla="val 3143"/>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982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381000" y="375821"/>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Approach</a:t>
            </a:r>
          </a:p>
        </p:txBody>
      </p:sp>
      <p:sp>
        <p:nvSpPr>
          <p:cNvPr id="2" name="TextBox 1">
            <a:extLst>
              <a:ext uri="{FF2B5EF4-FFF2-40B4-BE49-F238E27FC236}">
                <a16:creationId xmlns:a16="http://schemas.microsoft.com/office/drawing/2014/main" id="{F689AE31-560C-5A4C-8BFF-6DEE2CB11590}"/>
              </a:ext>
            </a:extLst>
          </p:cNvPr>
          <p:cNvSpPr txBox="1"/>
          <p:nvPr/>
        </p:nvSpPr>
        <p:spPr>
          <a:xfrm>
            <a:off x="415687" y="1088629"/>
            <a:ext cx="5142689" cy="5262979"/>
          </a:xfrm>
          <a:prstGeom prst="rect">
            <a:avLst/>
          </a:prstGeom>
          <a:noFill/>
        </p:spPr>
        <p:txBody>
          <a:bodyPr wrap="square" rtlCol="0">
            <a:spAutoFit/>
          </a:bodyPr>
          <a:lstStyle/>
          <a:p>
            <a:r>
              <a:rPr lang="en-US" sz="2400" dirty="0"/>
              <a:t>Organized by CSI Division</a:t>
            </a:r>
          </a:p>
          <a:p>
            <a:endParaRPr lang="en-US" sz="2400" dirty="0"/>
          </a:p>
          <a:p>
            <a:pPr marL="342900" indent="-342900">
              <a:buFont typeface="Arial" panose="020B0604020202020204" pitchFamily="34" charset="0"/>
              <a:buChar char="•"/>
            </a:pPr>
            <a:r>
              <a:rPr lang="en-US" sz="2400" dirty="0"/>
              <a:t>Division 1 – General Design</a:t>
            </a:r>
          </a:p>
          <a:p>
            <a:pPr marL="800100" lvl="1" indent="-342900">
              <a:buFont typeface="Arial" panose="020B0604020202020204" pitchFamily="34" charset="0"/>
              <a:buChar char="•"/>
            </a:pPr>
            <a:r>
              <a:rPr lang="en-US" sz="2400" dirty="0"/>
              <a:t>Spaces</a:t>
            </a:r>
          </a:p>
          <a:p>
            <a:pPr marL="800100" lvl="1" indent="-342900">
              <a:buFont typeface="Arial" panose="020B0604020202020204" pitchFamily="34" charset="0"/>
              <a:buChar char="•"/>
            </a:pPr>
            <a:r>
              <a:rPr lang="en-US" sz="2400" dirty="0"/>
              <a:t>Accessibility</a:t>
            </a:r>
          </a:p>
          <a:p>
            <a:pPr marL="800100" lvl="1" indent="-342900">
              <a:buFont typeface="Arial" panose="020B0604020202020204" pitchFamily="34" charset="0"/>
              <a:buChar char="•"/>
            </a:pPr>
            <a:r>
              <a:rPr lang="en-US" sz="2400" dirty="0"/>
              <a:t>Safety</a:t>
            </a:r>
          </a:p>
          <a:p>
            <a:pPr marL="800100" lvl="1" indent="-342900">
              <a:buFont typeface="Arial" panose="020B0604020202020204" pitchFamily="34" charset="0"/>
              <a:buChar char="•"/>
            </a:pPr>
            <a:r>
              <a:rPr lang="en-US" sz="2400" dirty="0"/>
              <a:t>Energy</a:t>
            </a:r>
          </a:p>
          <a:p>
            <a:pPr marL="800100" lvl="1" indent="-342900">
              <a:buFont typeface="Arial" panose="020B0604020202020204" pitchFamily="34" charset="0"/>
              <a:buChar char="•"/>
            </a:pPr>
            <a:r>
              <a:rPr lang="en-US" sz="2400" dirty="0"/>
              <a:t>Programming</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Division 2-43 – Technical Divisions</a:t>
            </a:r>
          </a:p>
          <a:p>
            <a:pPr marL="800100" lvl="1" indent="-342900">
              <a:buFont typeface="Arial" panose="020B0604020202020204" pitchFamily="34" charset="0"/>
              <a:buChar char="•"/>
            </a:pPr>
            <a:r>
              <a:rPr lang="en-US" sz="2400" dirty="0"/>
              <a:t>Materials</a:t>
            </a:r>
          </a:p>
          <a:p>
            <a:pPr marL="800100" lvl="1" indent="-342900">
              <a:buFont typeface="Arial" panose="020B0604020202020204" pitchFamily="34" charset="0"/>
              <a:buChar char="•"/>
            </a:pPr>
            <a:r>
              <a:rPr lang="en-US" sz="2400" dirty="0"/>
              <a:t>Systems </a:t>
            </a:r>
          </a:p>
          <a:p>
            <a:pPr marL="800100" lvl="1" indent="-342900">
              <a:buFont typeface="Arial" panose="020B0604020202020204" pitchFamily="34" charset="0"/>
              <a:buChar char="•"/>
            </a:pPr>
            <a:r>
              <a:rPr lang="en-US" sz="2400" dirty="0"/>
              <a:t>Assemblies</a:t>
            </a:r>
          </a:p>
          <a:p>
            <a:endParaRPr lang="en-US" sz="2400" dirty="0"/>
          </a:p>
        </p:txBody>
      </p:sp>
      <p:pic>
        <p:nvPicPr>
          <p:cNvPr id="4" name="Picture 3" descr="A picture containing table&#10;&#10;Description automatically generated">
            <a:extLst>
              <a:ext uri="{FF2B5EF4-FFF2-40B4-BE49-F238E27FC236}">
                <a16:creationId xmlns:a16="http://schemas.microsoft.com/office/drawing/2014/main" id="{1FAE8CFE-8C8F-564E-B47F-7E007E4B9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756" y="1061621"/>
            <a:ext cx="3433224" cy="4712737"/>
          </a:xfrm>
          <a:prstGeom prst="rect">
            <a:avLst/>
          </a:prstGeom>
        </p:spPr>
      </p:pic>
    </p:spTree>
    <p:extLst>
      <p:ext uri="{BB962C8B-B14F-4D97-AF65-F5344CB8AC3E}">
        <p14:creationId xmlns:p14="http://schemas.microsoft.com/office/powerpoint/2010/main" val="3437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304800" y="45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en-US" sz="3200" dirty="0">
                <a:solidFill>
                  <a:schemeClr val="accent3"/>
                </a:solidFill>
                <a:cs typeface="Times New Roman" pitchFamily="18" charset="0"/>
              </a:rPr>
              <a:t>Statistics</a:t>
            </a:r>
            <a:endParaRPr lang="en-US" sz="3200" dirty="0">
              <a:solidFill>
                <a:schemeClr val="accent3"/>
              </a:solidFill>
              <a:latin typeface="+mj-lt"/>
            </a:endParaRPr>
          </a:p>
        </p:txBody>
      </p:sp>
      <p:sp>
        <p:nvSpPr>
          <p:cNvPr id="11" name="TextBox 10"/>
          <p:cNvSpPr txBox="1"/>
          <p:nvPr/>
        </p:nvSpPr>
        <p:spPr>
          <a:xfrm>
            <a:off x="123946" y="1257300"/>
            <a:ext cx="9029700" cy="4893647"/>
          </a:xfrm>
          <a:prstGeom prst="rect">
            <a:avLst/>
          </a:prstGeom>
          <a:noFill/>
        </p:spPr>
        <p:txBody>
          <a:bodyPr wrap="square" rtlCol="0">
            <a:spAutoFit/>
          </a:bodyPr>
          <a:lstStyle/>
          <a:p>
            <a:pPr marL="285750" indent="-285750" fontAlgn="ctr">
              <a:buFont typeface="Arial" panose="020B0604020202020204" pitchFamily="34" charset="0"/>
              <a:buChar char="•"/>
            </a:pPr>
            <a:r>
              <a:rPr lang="en-US" sz="2800" u="sng" dirty="0">
                <a:solidFill>
                  <a:srgbClr val="4D4F53"/>
                </a:solidFill>
              </a:rPr>
              <a:t>Design Standards </a:t>
            </a:r>
            <a:r>
              <a:rPr lang="en-US" sz="2800" dirty="0">
                <a:solidFill>
                  <a:schemeClr val="accent2"/>
                </a:solidFill>
                <a:cs typeface="Times New Roman" pitchFamily="18" charset="0"/>
              </a:rPr>
              <a:t>– </a:t>
            </a:r>
            <a:r>
              <a:rPr lang="en-US" sz="2800" dirty="0">
                <a:solidFill>
                  <a:srgbClr val="4D4F53"/>
                </a:solidFill>
              </a:rPr>
              <a:t>103 Total</a:t>
            </a:r>
          </a:p>
          <a:p>
            <a:pPr marL="742950" lvl="1" indent="-285750" fontAlgn="ctr">
              <a:buFont typeface="Arial" panose="020B0604020202020204" pitchFamily="34" charset="0"/>
              <a:buChar char="•"/>
            </a:pPr>
            <a:r>
              <a:rPr lang="en-US" sz="2800" dirty="0">
                <a:solidFill>
                  <a:srgbClr val="4D4F53"/>
                </a:solidFill>
              </a:rPr>
              <a:t>Informs design and construction documents</a:t>
            </a:r>
          </a:p>
          <a:p>
            <a:pPr lvl="2" fontAlgn="ctr"/>
            <a:endParaRPr lang="en-US" sz="2800" dirty="0">
              <a:solidFill>
                <a:srgbClr val="4D4F53"/>
              </a:solidFill>
            </a:endParaRPr>
          </a:p>
          <a:p>
            <a:pPr marL="285750" indent="-285750" fontAlgn="ctr">
              <a:buFont typeface="Arial" panose="020B0604020202020204" pitchFamily="34" charset="0"/>
              <a:buChar char="•"/>
            </a:pPr>
            <a:r>
              <a:rPr lang="en-US" sz="2800" u="sng" dirty="0">
                <a:solidFill>
                  <a:srgbClr val="4D4F53"/>
                </a:solidFill>
              </a:rPr>
              <a:t>Standard Details</a:t>
            </a:r>
            <a:r>
              <a:rPr lang="en-US" sz="2800" dirty="0">
                <a:solidFill>
                  <a:srgbClr val="4D4F53"/>
                </a:solidFill>
              </a:rPr>
              <a:t> </a:t>
            </a:r>
            <a:r>
              <a:rPr lang="en-US" sz="2800" dirty="0">
                <a:solidFill>
                  <a:schemeClr val="accent2"/>
                </a:solidFill>
                <a:cs typeface="Times New Roman" pitchFamily="18" charset="0"/>
              </a:rPr>
              <a:t>–</a:t>
            </a:r>
            <a:r>
              <a:rPr lang="en-US" sz="2800" dirty="0">
                <a:solidFill>
                  <a:srgbClr val="4D4F53"/>
                </a:solidFill>
              </a:rPr>
              <a:t> 199 Total</a:t>
            </a:r>
          </a:p>
          <a:p>
            <a:pPr marL="742950" lvl="1" indent="-285750" fontAlgn="ctr">
              <a:buFont typeface="Arial" panose="020B0604020202020204" pitchFamily="34" charset="0"/>
              <a:buChar char="•"/>
            </a:pPr>
            <a:r>
              <a:rPr lang="en-US" sz="2800" dirty="0">
                <a:solidFill>
                  <a:srgbClr val="4D4F53"/>
                </a:solidFill>
              </a:rPr>
              <a:t>Starting point for construction documents</a:t>
            </a:r>
          </a:p>
          <a:p>
            <a:pPr marL="285750" indent="-285750" fontAlgn="ctr">
              <a:buFont typeface="Arial" panose="020B0604020202020204" pitchFamily="34" charset="0"/>
              <a:buChar char="•"/>
            </a:pPr>
            <a:endParaRPr lang="en-US" sz="2800" u="sng" dirty="0">
              <a:solidFill>
                <a:srgbClr val="4D4F53"/>
              </a:solidFill>
              <a:cs typeface="Times New Roman" pitchFamily="18" charset="0"/>
            </a:endParaRPr>
          </a:p>
          <a:p>
            <a:pPr marL="285750" indent="-285750" fontAlgn="ctr">
              <a:buFont typeface="Arial" panose="020B0604020202020204" pitchFamily="34" charset="0"/>
              <a:buChar char="•"/>
            </a:pPr>
            <a:r>
              <a:rPr lang="en-US" sz="2800" u="sng" dirty="0">
                <a:solidFill>
                  <a:schemeClr val="accent2"/>
                </a:solidFill>
                <a:cs typeface="Times New Roman" pitchFamily="18" charset="0"/>
              </a:rPr>
              <a:t>Review Period </a:t>
            </a:r>
          </a:p>
          <a:p>
            <a:pPr marL="742950" lvl="1" indent="-285750" fontAlgn="ctr">
              <a:buFont typeface="Arial" panose="020B0604020202020204" pitchFamily="34" charset="0"/>
              <a:buChar char="•"/>
            </a:pPr>
            <a:r>
              <a:rPr lang="en-US" sz="2800" dirty="0">
                <a:solidFill>
                  <a:schemeClr val="accent2"/>
                </a:solidFill>
                <a:cs typeface="Times New Roman" pitchFamily="18" charset="0"/>
              </a:rPr>
              <a:t>Goal to review once every two years  </a:t>
            </a:r>
          </a:p>
          <a:p>
            <a:pPr marL="1200150" lvl="2" indent="-285750" fontAlgn="ctr">
              <a:buFont typeface="Arial" panose="020B0604020202020204" pitchFamily="34" charset="0"/>
              <a:buChar char="•"/>
            </a:pPr>
            <a:r>
              <a:rPr lang="en-US" sz="2800" dirty="0">
                <a:solidFill>
                  <a:schemeClr val="accent2"/>
                </a:solidFill>
              </a:rPr>
              <a:t>Standards are reviewed, revised or removed</a:t>
            </a:r>
          </a:p>
          <a:p>
            <a:pPr marL="742950" lvl="1" indent="-285750" fontAlgn="ctr">
              <a:buFont typeface="Arial" panose="020B0604020202020204" pitchFamily="34" charset="0"/>
              <a:buChar char="•"/>
            </a:pPr>
            <a:r>
              <a:rPr lang="en-US" sz="2800" dirty="0">
                <a:solidFill>
                  <a:schemeClr val="accent2"/>
                </a:solidFill>
              </a:rPr>
              <a:t>Standards are added as a need is identified</a:t>
            </a:r>
          </a:p>
          <a:p>
            <a:pPr fontAlgn="ctr"/>
            <a:endParaRPr lang="en-US" sz="3200" dirty="0">
              <a:solidFill>
                <a:srgbClr val="4D4F53"/>
              </a:solidFill>
            </a:endParaRPr>
          </a:p>
        </p:txBody>
      </p:sp>
    </p:spTree>
    <p:extLst>
      <p:ext uri="{BB962C8B-B14F-4D97-AF65-F5344CB8AC3E}">
        <p14:creationId xmlns:p14="http://schemas.microsoft.com/office/powerpoint/2010/main" val="301633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02366" y="60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Standard Variance</a:t>
            </a:r>
          </a:p>
          <a:p>
            <a:pPr>
              <a:spcBef>
                <a:spcPct val="0"/>
              </a:spcBef>
              <a:buClrTx/>
              <a:buFontTx/>
              <a:buNone/>
            </a:pPr>
            <a:endParaRPr lang="en-US" sz="3200" dirty="0">
              <a:solidFill>
                <a:schemeClr val="accent3"/>
              </a:solidFill>
              <a:latin typeface="+mj-lt"/>
            </a:endParaRPr>
          </a:p>
        </p:txBody>
      </p:sp>
      <p:sp>
        <p:nvSpPr>
          <p:cNvPr id="13" name="TextBox 12"/>
          <p:cNvSpPr txBox="1"/>
          <p:nvPr/>
        </p:nvSpPr>
        <p:spPr>
          <a:xfrm>
            <a:off x="76200" y="1104900"/>
            <a:ext cx="8839200" cy="3046988"/>
          </a:xfrm>
          <a:prstGeom prst="rect">
            <a:avLst/>
          </a:prstGeom>
          <a:noFill/>
        </p:spPr>
        <p:txBody>
          <a:bodyPr wrap="square" rtlCol="0">
            <a:spAutoFit/>
          </a:bodyPr>
          <a:lstStyle/>
          <a:p>
            <a:pPr marL="914400" lvl="1" indent="-457200">
              <a:buFont typeface="Arial" pitchFamily="34" charset="0"/>
              <a:buChar char="•"/>
            </a:pPr>
            <a:r>
              <a:rPr lang="en-US" sz="2400" dirty="0">
                <a:solidFill>
                  <a:schemeClr val="accent2"/>
                </a:solidFill>
                <a:cs typeface="Times New Roman" pitchFamily="18" charset="0"/>
              </a:rPr>
              <a:t>Design review spreadsheet non-compliant checkbox</a:t>
            </a:r>
          </a:p>
          <a:p>
            <a:pPr marL="914400" lvl="1" indent="-457200">
              <a:buFont typeface="Arial" pitchFamily="34" charset="0"/>
              <a:buChar char="•"/>
            </a:pPr>
            <a:endParaRPr lang="en-US" sz="2400" dirty="0">
              <a:solidFill>
                <a:schemeClr val="accent2"/>
              </a:solidFill>
              <a:cs typeface="Times New Roman" pitchFamily="18" charset="0"/>
            </a:endParaRPr>
          </a:p>
          <a:p>
            <a:pPr marL="914400" lvl="1" indent="-457200">
              <a:buFont typeface="Arial" pitchFamily="34" charset="0"/>
              <a:buChar char="•"/>
            </a:pPr>
            <a:r>
              <a:rPr lang="en-US" sz="2400" dirty="0">
                <a:solidFill>
                  <a:schemeClr val="accent2"/>
                </a:solidFill>
                <a:cs typeface="Times New Roman" pitchFamily="18" charset="0"/>
              </a:rPr>
              <a:t>Variance request in writing to the University Engineer</a:t>
            </a:r>
          </a:p>
          <a:p>
            <a:pPr marL="914400" lvl="1" indent="-457200">
              <a:buFont typeface="Arial" pitchFamily="34" charset="0"/>
              <a:buChar char="•"/>
            </a:pPr>
            <a:endParaRPr lang="en-US" sz="2400" dirty="0">
              <a:solidFill>
                <a:schemeClr val="accent2"/>
              </a:solidFill>
              <a:cs typeface="Times New Roman" pitchFamily="18" charset="0"/>
            </a:endParaRPr>
          </a:p>
          <a:p>
            <a:pPr marL="914400" lvl="1" indent="-457200">
              <a:buFont typeface="Arial" pitchFamily="34" charset="0"/>
              <a:buChar char="•"/>
            </a:pPr>
            <a:r>
              <a:rPr lang="en-US" sz="2400" dirty="0">
                <a:solidFill>
                  <a:schemeClr val="accent2"/>
                </a:solidFill>
                <a:cs typeface="Times New Roman" pitchFamily="18" charset="0"/>
              </a:rPr>
              <a:t>Facilities Engineering will review the request &amp; consult with the standard point-of-contact &amp; SME</a:t>
            </a:r>
          </a:p>
          <a:p>
            <a:pPr marL="914400" lvl="1" indent="-457200">
              <a:buFont typeface="Arial" pitchFamily="34" charset="0"/>
              <a:buChar char="•"/>
            </a:pPr>
            <a:endParaRPr lang="en-US" sz="2400" dirty="0">
              <a:solidFill>
                <a:schemeClr val="accent2"/>
              </a:solidFill>
              <a:cs typeface="Times New Roman" pitchFamily="18" charset="0"/>
            </a:endParaRPr>
          </a:p>
          <a:p>
            <a:pPr marL="914400" lvl="1" indent="-457200">
              <a:buFont typeface="Arial" pitchFamily="34" charset="0"/>
              <a:buChar char="•"/>
            </a:pPr>
            <a:r>
              <a:rPr lang="en-US" sz="2400" dirty="0">
                <a:solidFill>
                  <a:schemeClr val="accent2"/>
                </a:solidFill>
                <a:cs typeface="Times New Roman" pitchFamily="18" charset="0"/>
              </a:rPr>
              <a:t>The UE will respond with a determination</a:t>
            </a:r>
          </a:p>
        </p:txBody>
      </p:sp>
      <p:pic>
        <p:nvPicPr>
          <p:cNvPr id="4" name="Picture 3" descr="Table&#10;&#10;Description automatically generated">
            <a:extLst>
              <a:ext uri="{FF2B5EF4-FFF2-40B4-BE49-F238E27FC236}">
                <a16:creationId xmlns:a16="http://schemas.microsoft.com/office/drawing/2014/main" id="{DEDCE12A-6C6F-904B-A6FD-6126AE186F13}"/>
              </a:ext>
            </a:extLst>
          </p:cNvPr>
          <p:cNvPicPr>
            <a:picLocks noChangeAspect="1"/>
          </p:cNvPicPr>
          <p:nvPr/>
        </p:nvPicPr>
        <p:blipFill rotWithShape="1">
          <a:blip r:embed="rId3">
            <a:extLst>
              <a:ext uri="{28A0092B-C50C-407E-A947-70E740481C1C}">
                <a14:useLocalDpi xmlns:a14="http://schemas.microsoft.com/office/drawing/2010/main" val="0"/>
              </a:ext>
            </a:extLst>
          </a:blip>
          <a:srcRect b="24236"/>
          <a:stretch/>
        </p:blipFill>
        <p:spPr>
          <a:xfrm>
            <a:off x="597069" y="4343400"/>
            <a:ext cx="7958224" cy="234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onut 4">
            <a:extLst>
              <a:ext uri="{FF2B5EF4-FFF2-40B4-BE49-F238E27FC236}">
                <a16:creationId xmlns:a16="http://schemas.microsoft.com/office/drawing/2014/main" id="{A4F964CB-AEB5-084D-8963-252E8010E60C}"/>
              </a:ext>
            </a:extLst>
          </p:cNvPr>
          <p:cNvSpPr/>
          <p:nvPr/>
        </p:nvSpPr>
        <p:spPr>
          <a:xfrm>
            <a:off x="7193992" y="5753100"/>
            <a:ext cx="1371600" cy="930588"/>
          </a:xfrm>
          <a:prstGeom prst="donut">
            <a:avLst>
              <a:gd name="adj" fmla="val 3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23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4800" y="1905000"/>
            <a:ext cx="6400800" cy="2057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800" dirty="0">
                <a:solidFill>
                  <a:srgbClr val="FFFFFF"/>
                </a:solidFill>
                <a:latin typeface="Helvetica" panose="020B0604020202020204" pitchFamily="34" charset="0"/>
                <a:cs typeface="Helvetica" panose="020B0604020202020204" pitchFamily="34" charset="0"/>
              </a:rPr>
              <a:t>Thank You</a:t>
            </a:r>
          </a:p>
          <a:p>
            <a:endParaRPr lang="en-US" sz="2800" dirty="0">
              <a:solidFill>
                <a:srgbClr val="FFFFFF"/>
              </a:solidFill>
              <a:latin typeface="Times New Roman" panose="02020603050405020304" pitchFamily="18" charset="0"/>
              <a:cs typeface="Times New Roman" panose="02020603050405020304" pitchFamily="18" charset="0"/>
            </a:endParaRPr>
          </a:p>
          <a:p>
            <a:endParaRPr lang="en-US" sz="28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8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181417"/>
            <a:ext cx="7315200" cy="3539430"/>
          </a:xfrm>
          <a:prstGeom prst="rect">
            <a:avLst/>
          </a:prstGeom>
          <a:noFill/>
        </p:spPr>
        <p:txBody>
          <a:bodyPr wrap="square" rtlCol="0">
            <a:spAutoFit/>
          </a:bodyPr>
          <a:lstStyle/>
          <a:p>
            <a:pPr marL="914400" lvl="1" indent="-457200">
              <a:buFont typeface="Arial" pitchFamily="34" charset="0"/>
              <a:buChar char="•"/>
            </a:pPr>
            <a:r>
              <a:rPr lang="en-US" sz="3200" dirty="0">
                <a:solidFill>
                  <a:schemeClr val="accent2"/>
                </a:solidFill>
                <a:cs typeface="Times New Roman" pitchFamily="18" charset="0"/>
              </a:rPr>
              <a:t>Why do we need standards?</a:t>
            </a:r>
          </a:p>
          <a:p>
            <a:pPr marL="914400" lvl="1" indent="-457200">
              <a:buFont typeface="Arial" pitchFamily="34" charset="0"/>
              <a:buChar char="•"/>
            </a:pPr>
            <a:r>
              <a:rPr lang="en-US" sz="3200" dirty="0">
                <a:solidFill>
                  <a:schemeClr val="accent2"/>
                </a:solidFill>
                <a:cs typeface="Times New Roman" pitchFamily="18" charset="0"/>
              </a:rPr>
              <a:t>Philosophy </a:t>
            </a:r>
          </a:p>
          <a:p>
            <a:pPr marL="914400" lvl="1" indent="-457200">
              <a:buFont typeface="Arial" pitchFamily="34" charset="0"/>
              <a:buChar char="•"/>
            </a:pPr>
            <a:r>
              <a:rPr lang="en-US" sz="3200" dirty="0">
                <a:solidFill>
                  <a:schemeClr val="accent2"/>
                </a:solidFill>
                <a:cs typeface="Times New Roman" pitchFamily="18" charset="0"/>
              </a:rPr>
              <a:t>What are design standards &amp; details?</a:t>
            </a:r>
          </a:p>
          <a:p>
            <a:pPr marL="914400" lvl="1" indent="-457200">
              <a:buFont typeface="Arial" pitchFamily="34" charset="0"/>
              <a:buChar char="•"/>
            </a:pPr>
            <a:r>
              <a:rPr lang="en-US" sz="3200" dirty="0">
                <a:solidFill>
                  <a:schemeClr val="accent2"/>
                </a:solidFill>
                <a:cs typeface="Times New Roman" pitchFamily="18" charset="0"/>
              </a:rPr>
              <a:t>Definitions</a:t>
            </a:r>
          </a:p>
          <a:p>
            <a:pPr marL="914400" lvl="1" indent="-457200">
              <a:buFont typeface="Arial" pitchFamily="34" charset="0"/>
              <a:buChar char="•"/>
            </a:pPr>
            <a:r>
              <a:rPr lang="en-US" sz="3200" dirty="0">
                <a:solidFill>
                  <a:schemeClr val="accent2"/>
                </a:solidFill>
                <a:cs typeface="Times New Roman" pitchFamily="18" charset="0"/>
              </a:rPr>
              <a:t>Approach</a:t>
            </a:r>
          </a:p>
          <a:p>
            <a:pPr marL="914400" lvl="1" indent="-457200">
              <a:buFont typeface="Arial" pitchFamily="34" charset="0"/>
              <a:buChar char="•"/>
            </a:pPr>
            <a:r>
              <a:rPr lang="en-US" sz="3200" dirty="0">
                <a:solidFill>
                  <a:schemeClr val="accent2"/>
                </a:solidFill>
                <a:cs typeface="Times New Roman" pitchFamily="18" charset="0"/>
              </a:rPr>
              <a:t>Statistics</a:t>
            </a:r>
          </a:p>
          <a:p>
            <a:pPr marL="914400" lvl="1" indent="-457200">
              <a:buFont typeface="Arial" pitchFamily="34" charset="0"/>
              <a:buChar char="•"/>
            </a:pPr>
            <a:r>
              <a:rPr lang="en-US" sz="3200" dirty="0">
                <a:solidFill>
                  <a:schemeClr val="accent2"/>
                </a:solidFill>
                <a:cs typeface="Times New Roman" pitchFamily="18" charset="0"/>
              </a:rPr>
              <a:t>Variance Process</a:t>
            </a:r>
          </a:p>
        </p:txBody>
      </p:sp>
      <p:sp>
        <p:nvSpPr>
          <p:cNvPr id="12" name="Rectangle 7"/>
          <p:cNvSpPr>
            <a:spLocks noChangeArrowheads="1"/>
          </p:cNvSpPr>
          <p:nvPr/>
        </p:nvSpPr>
        <p:spPr bwMode="auto">
          <a:xfrm>
            <a:off x="228600" y="495617"/>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Outline	</a:t>
            </a:r>
          </a:p>
        </p:txBody>
      </p:sp>
    </p:spTree>
    <p:extLst>
      <p:ext uri="{BB962C8B-B14F-4D97-AF65-F5344CB8AC3E}">
        <p14:creationId xmlns:p14="http://schemas.microsoft.com/office/powerpoint/2010/main" val="112113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Why do we need standards?	</a:t>
            </a:r>
          </a:p>
        </p:txBody>
      </p:sp>
      <p:pic>
        <p:nvPicPr>
          <p:cNvPr id="3" name="Online Media 2" descr="Armageddon Lowest Bidder">
            <a:hlinkClick r:id="" action="ppaction://media"/>
            <a:extLst>
              <a:ext uri="{FF2B5EF4-FFF2-40B4-BE49-F238E27FC236}">
                <a16:creationId xmlns:a16="http://schemas.microsoft.com/office/drawing/2014/main" id="{05683E8E-E46B-024E-B078-B441986FB959}"/>
              </a:ext>
            </a:extLst>
          </p:cNvPr>
          <p:cNvPicPr>
            <a:picLocks noRot="1" noChangeAspect="1"/>
          </p:cNvPicPr>
          <p:nvPr>
            <a:videoFile r:link="rId1"/>
          </p:nvPr>
        </p:nvPicPr>
        <p:blipFill>
          <a:blip r:embed="rId4"/>
          <a:stretch>
            <a:fillRect/>
          </a:stretch>
        </p:blipFill>
        <p:spPr>
          <a:xfrm>
            <a:off x="940011" y="1181417"/>
            <a:ext cx="7263977" cy="5447983"/>
          </a:xfrm>
          <a:prstGeom prst="rect">
            <a:avLst/>
          </a:prstGeom>
        </p:spPr>
      </p:pic>
    </p:spTree>
    <p:extLst>
      <p:ext uri="{BB962C8B-B14F-4D97-AF65-F5344CB8AC3E}">
        <p14:creationId xmlns:p14="http://schemas.microsoft.com/office/powerpoint/2010/main" val="7150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76400" y="1066800"/>
            <a:ext cx="8534400" cy="5638800"/>
          </a:xfrm>
        </p:spPr>
        <p:txBody>
          <a:bodyPr>
            <a:noAutofit/>
          </a:bodyPr>
          <a:lstStyle/>
          <a:p>
            <a:pPr marL="457200">
              <a:buSzPts val="1800"/>
            </a:pPr>
            <a:endParaRPr lang="en-US" sz="1200" dirty="0">
              <a:latin typeface="Calibri" panose="020F0502020204030204" pitchFamily="34" charset="0"/>
              <a:cs typeface="Calibri" panose="020F0502020204030204" pitchFamily="34" charset="0"/>
            </a:endParaRPr>
          </a:p>
          <a:p>
            <a:pPr marL="457200">
              <a:buSzPts val="1800"/>
            </a:pP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285750" y="320566"/>
            <a:ext cx="885825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ea typeface="+mn-ea"/>
                <a:cs typeface="+mn-cs"/>
              </a:rPr>
              <a:t>Why do we need standards?</a:t>
            </a:r>
          </a:p>
        </p:txBody>
      </p:sp>
      <p:graphicFrame>
        <p:nvGraphicFramePr>
          <p:cNvPr id="4" name="Diagram 3">
            <a:extLst>
              <a:ext uri="{FF2B5EF4-FFF2-40B4-BE49-F238E27FC236}">
                <a16:creationId xmlns:a16="http://schemas.microsoft.com/office/drawing/2014/main" id="{78329C9E-554E-5F44-A380-CF5D5F6CF1B4}"/>
              </a:ext>
            </a:extLst>
          </p:cNvPr>
          <p:cNvGraphicFramePr/>
          <p:nvPr/>
        </p:nvGraphicFramePr>
        <p:xfrm>
          <a:off x="133350" y="1066800"/>
          <a:ext cx="885825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3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424504"/>
            <a:ext cx="8229600" cy="6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en-US" sz="3200" dirty="0">
                <a:solidFill>
                  <a:schemeClr val="accent3"/>
                </a:solidFill>
                <a:latin typeface="+mj-lt"/>
                <a:cs typeface="Times New Roman" pitchFamily="18" charset="0"/>
              </a:rPr>
              <a:t>Philosophy</a:t>
            </a:r>
            <a:endParaRPr lang="en-US" sz="3200" dirty="0">
              <a:solidFill>
                <a:schemeClr val="accent3"/>
              </a:solidFill>
              <a:latin typeface="+mj-lt"/>
            </a:endParaRPr>
          </a:p>
        </p:txBody>
      </p:sp>
      <p:graphicFrame>
        <p:nvGraphicFramePr>
          <p:cNvPr id="7" name="Diagram 6">
            <a:extLst>
              <a:ext uri="{FF2B5EF4-FFF2-40B4-BE49-F238E27FC236}">
                <a16:creationId xmlns:a16="http://schemas.microsoft.com/office/drawing/2014/main" id="{6AD0C4C2-859E-4243-95B9-9D6E9259AD16}"/>
              </a:ext>
            </a:extLst>
          </p:cNvPr>
          <p:cNvGraphicFramePr/>
          <p:nvPr>
            <p:extLst>
              <p:ext uri="{D42A27DB-BD31-4B8C-83A1-F6EECF244321}">
                <p14:modId xmlns:p14="http://schemas.microsoft.com/office/powerpoint/2010/main" val="1558521890"/>
              </p:ext>
            </p:extLst>
          </p:nvPr>
        </p:nvGraphicFramePr>
        <p:xfrm>
          <a:off x="228600" y="3429000"/>
          <a:ext cx="87630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58D4540-9AD0-664A-9321-1EAA4D7C80DE}"/>
              </a:ext>
            </a:extLst>
          </p:cNvPr>
          <p:cNvGraphicFramePr/>
          <p:nvPr>
            <p:extLst>
              <p:ext uri="{D42A27DB-BD31-4B8C-83A1-F6EECF244321}">
                <p14:modId xmlns:p14="http://schemas.microsoft.com/office/powerpoint/2010/main" val="219687787"/>
              </p:ext>
            </p:extLst>
          </p:nvPr>
        </p:nvGraphicFramePr>
        <p:xfrm>
          <a:off x="228600" y="3124200"/>
          <a:ext cx="4182932" cy="165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55F94028-66A5-8346-AE54-5B866FA16E84}"/>
              </a:ext>
            </a:extLst>
          </p:cNvPr>
          <p:cNvSpPr txBox="1"/>
          <p:nvPr/>
        </p:nvSpPr>
        <p:spPr>
          <a:xfrm>
            <a:off x="258632" y="1194140"/>
            <a:ext cx="83058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Design Standards influence the design phase and are incorporated into the construction documents by the design professional.</a:t>
            </a:r>
            <a:endParaRPr lang="en-US" sz="2800" dirty="0">
              <a:cs typeface="Times New Roman" pitchFamily="18" charset="0"/>
            </a:endParaRPr>
          </a:p>
        </p:txBody>
      </p:sp>
    </p:spTree>
    <p:extLst>
      <p:ext uri="{BB962C8B-B14F-4D97-AF65-F5344CB8AC3E}">
        <p14:creationId xmlns:p14="http://schemas.microsoft.com/office/powerpoint/2010/main" val="185660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Philosophy - Feedback Loop	</a:t>
            </a:r>
          </a:p>
        </p:txBody>
      </p:sp>
      <p:graphicFrame>
        <p:nvGraphicFramePr>
          <p:cNvPr id="4" name="Diagram 3">
            <a:extLst>
              <a:ext uri="{FF2B5EF4-FFF2-40B4-BE49-F238E27FC236}">
                <a16:creationId xmlns:a16="http://schemas.microsoft.com/office/drawing/2014/main" id="{AC754311-581E-D54D-8919-7D20D9DAE4E1}"/>
              </a:ext>
            </a:extLst>
          </p:cNvPr>
          <p:cNvGraphicFramePr/>
          <p:nvPr>
            <p:extLst>
              <p:ext uri="{D42A27DB-BD31-4B8C-83A1-F6EECF244321}">
                <p14:modId xmlns:p14="http://schemas.microsoft.com/office/powerpoint/2010/main" val="800373999"/>
              </p:ext>
            </p:extLst>
          </p:nvPr>
        </p:nvGraphicFramePr>
        <p:xfrm>
          <a:off x="685800" y="1079817"/>
          <a:ext cx="7772400" cy="5397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9C03691-4C24-664C-AB32-BD9AAA3B04BB}"/>
              </a:ext>
            </a:extLst>
          </p:cNvPr>
          <p:cNvSpPr txBox="1"/>
          <p:nvPr/>
        </p:nvSpPr>
        <p:spPr>
          <a:xfrm>
            <a:off x="3886200" y="3526864"/>
            <a:ext cx="1371600" cy="783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a:ln w="0"/>
                <a:solidFill>
                  <a:schemeClr val="bg1"/>
                </a:solidFill>
                <a:effectLst>
                  <a:outerShdw blurRad="38100" dist="25400" dir="5400000" algn="ctr" rotWithShape="0">
                    <a:srgbClr val="6E747A">
                      <a:alpha val="43000"/>
                    </a:srgbClr>
                  </a:outerShdw>
                </a:effectLst>
              </a:rPr>
              <a:t>Feedback Loop</a:t>
            </a:r>
          </a:p>
        </p:txBody>
      </p:sp>
    </p:spTree>
    <p:extLst>
      <p:ext uri="{BB962C8B-B14F-4D97-AF65-F5344CB8AC3E}">
        <p14:creationId xmlns:p14="http://schemas.microsoft.com/office/powerpoint/2010/main" val="243729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424504"/>
            <a:ext cx="8229600" cy="6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en-US" sz="3200" dirty="0">
                <a:solidFill>
                  <a:schemeClr val="accent3"/>
                </a:solidFill>
                <a:latin typeface="+mj-lt"/>
                <a:cs typeface="Times New Roman" pitchFamily="18" charset="0"/>
              </a:rPr>
              <a:t>Philosophy</a:t>
            </a:r>
            <a:endParaRPr lang="en-US" sz="3200" dirty="0">
              <a:solidFill>
                <a:schemeClr val="accent3"/>
              </a:solidFill>
              <a:latin typeface="+mj-lt"/>
            </a:endParaRPr>
          </a:p>
        </p:txBody>
      </p:sp>
      <p:graphicFrame>
        <p:nvGraphicFramePr>
          <p:cNvPr id="7" name="Chart 6">
            <a:extLst>
              <a:ext uri="{FF2B5EF4-FFF2-40B4-BE49-F238E27FC236}">
                <a16:creationId xmlns:a16="http://schemas.microsoft.com/office/drawing/2014/main" id="{639E94C9-910D-E949-8AC3-A0EFBC0787BA}"/>
              </a:ext>
            </a:extLst>
          </p:cNvPr>
          <p:cNvGraphicFramePr/>
          <p:nvPr>
            <p:extLst>
              <p:ext uri="{D42A27DB-BD31-4B8C-83A1-F6EECF244321}">
                <p14:modId xmlns:p14="http://schemas.microsoft.com/office/powerpoint/2010/main" val="600241979"/>
              </p:ext>
            </p:extLst>
          </p:nvPr>
        </p:nvGraphicFramePr>
        <p:xfrm>
          <a:off x="838200" y="1600200"/>
          <a:ext cx="74676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280552" y="3900083"/>
            <a:ext cx="4182344" cy="400110"/>
          </a:xfrm>
          <a:prstGeom prst="rect">
            <a:avLst/>
          </a:prstGeom>
          <a:noFill/>
        </p:spPr>
        <p:txBody>
          <a:bodyPr wrap="square" rtlCol="0">
            <a:spAutoFit/>
          </a:bodyPr>
          <a:lstStyle/>
          <a:p>
            <a:r>
              <a:rPr lang="en-US" sz="2000" spc="300" dirty="0">
                <a:solidFill>
                  <a:schemeClr val="accent5">
                    <a:lumMod val="75000"/>
                  </a:schemeClr>
                </a:solidFill>
              </a:rPr>
              <a:t>DESIGN</a:t>
            </a:r>
            <a:r>
              <a:rPr lang="en-US" sz="2000" spc="300" dirty="0"/>
              <a:t> </a:t>
            </a:r>
            <a:r>
              <a:rPr lang="en-US" sz="2000" spc="300" dirty="0">
                <a:solidFill>
                  <a:schemeClr val="accent5">
                    <a:lumMod val="75000"/>
                  </a:schemeClr>
                </a:solidFill>
              </a:rPr>
              <a:t>REQUIREMENTS</a:t>
            </a:r>
          </a:p>
        </p:txBody>
      </p:sp>
      <p:sp>
        <p:nvSpPr>
          <p:cNvPr id="3" name="Rectangle 2"/>
          <p:cNvSpPr/>
          <p:nvPr/>
        </p:nvSpPr>
        <p:spPr>
          <a:xfrm>
            <a:off x="1564141" y="3055083"/>
            <a:ext cx="2095440" cy="369332"/>
          </a:xfrm>
          <a:prstGeom prst="rect">
            <a:avLst/>
          </a:prstGeom>
          <a:solidFill>
            <a:schemeClr val="bg1"/>
          </a:solidFill>
          <a:ln>
            <a:solidFill>
              <a:srgbClr val="002060"/>
            </a:solidFill>
          </a:ln>
        </p:spPr>
        <p:txBody>
          <a:bodyPr wrap="square" rtlCol="0">
            <a:spAutoFit/>
          </a:bodyPr>
          <a:lstStyle/>
          <a:p>
            <a:r>
              <a:rPr lang="en-US" dirty="0"/>
              <a:t>BUILDING CODE </a:t>
            </a:r>
          </a:p>
        </p:txBody>
      </p:sp>
      <p:sp>
        <p:nvSpPr>
          <p:cNvPr id="5" name="TextBox 4"/>
          <p:cNvSpPr txBox="1"/>
          <p:nvPr/>
        </p:nvSpPr>
        <p:spPr>
          <a:xfrm>
            <a:off x="1222958" y="1371366"/>
            <a:ext cx="1161366" cy="64145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EXTEND LIFE</a:t>
            </a:r>
          </a:p>
        </p:txBody>
      </p:sp>
      <p:sp>
        <p:nvSpPr>
          <p:cNvPr id="6" name="TextBox 5"/>
          <p:cNvSpPr txBox="1"/>
          <p:nvPr/>
        </p:nvSpPr>
        <p:spPr>
          <a:xfrm>
            <a:off x="3992516" y="1371366"/>
            <a:ext cx="120112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HIGH ROI</a:t>
            </a:r>
          </a:p>
        </p:txBody>
      </p:sp>
      <p:sp>
        <p:nvSpPr>
          <p:cNvPr id="9" name="TextBox 8"/>
          <p:cNvSpPr txBox="1"/>
          <p:nvPr/>
        </p:nvSpPr>
        <p:spPr>
          <a:xfrm>
            <a:off x="1564141" y="2349286"/>
            <a:ext cx="2068328" cy="369332"/>
          </a:xfrm>
          <a:prstGeom prst="rect">
            <a:avLst/>
          </a:prstGeom>
          <a:solidFill>
            <a:schemeClr val="bg1"/>
          </a:solidFill>
          <a:ln>
            <a:solidFill>
              <a:srgbClr val="002060"/>
            </a:solidFill>
          </a:ln>
        </p:spPr>
        <p:txBody>
          <a:bodyPr wrap="square" rtlCol="0">
            <a:spAutoFit/>
          </a:bodyPr>
          <a:lstStyle/>
          <a:p>
            <a:r>
              <a:rPr lang="en-US" dirty="0"/>
              <a:t>CU STANDARDS  </a:t>
            </a:r>
          </a:p>
        </p:txBody>
      </p:sp>
      <p:cxnSp>
        <p:nvCxnSpPr>
          <p:cNvPr id="14" name="Straight Arrow Connector 13"/>
          <p:cNvCxnSpPr>
            <a:cxnSpLocks/>
          </p:cNvCxnSpPr>
          <p:nvPr/>
        </p:nvCxnSpPr>
        <p:spPr>
          <a:xfrm flipH="1" flipV="1">
            <a:off x="3887503" y="2218898"/>
            <a:ext cx="13379" cy="14668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E4815F-2977-2745-BC53-88E9A28C5B0D}"/>
              </a:ext>
            </a:extLst>
          </p:cNvPr>
          <p:cNvSpPr txBox="1"/>
          <p:nvPr/>
        </p:nvSpPr>
        <p:spPr>
          <a:xfrm>
            <a:off x="2636326" y="1362635"/>
            <a:ext cx="116136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REDUCE O&amp;M</a:t>
            </a:r>
          </a:p>
        </p:txBody>
      </p:sp>
      <p:sp>
        <p:nvSpPr>
          <p:cNvPr id="16" name="TextBox 15">
            <a:extLst>
              <a:ext uri="{FF2B5EF4-FFF2-40B4-BE49-F238E27FC236}">
                <a16:creationId xmlns:a16="http://schemas.microsoft.com/office/drawing/2014/main" id="{5367E446-8F0A-D144-88E0-7CE1EE6CE75E}"/>
              </a:ext>
            </a:extLst>
          </p:cNvPr>
          <p:cNvSpPr txBox="1"/>
          <p:nvPr/>
        </p:nvSpPr>
        <p:spPr>
          <a:xfrm>
            <a:off x="5388464" y="1364611"/>
            <a:ext cx="132818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SECURITY</a:t>
            </a:r>
          </a:p>
          <a:p>
            <a:pPr algn="ctr"/>
            <a:endParaRPr lang="en-US" dirty="0"/>
          </a:p>
        </p:txBody>
      </p:sp>
      <p:sp>
        <p:nvSpPr>
          <p:cNvPr id="17" name="TextBox 16">
            <a:extLst>
              <a:ext uri="{FF2B5EF4-FFF2-40B4-BE49-F238E27FC236}">
                <a16:creationId xmlns:a16="http://schemas.microsoft.com/office/drawing/2014/main" id="{6A8F549A-8831-5A4C-9D87-29285C87EE96}"/>
              </a:ext>
            </a:extLst>
          </p:cNvPr>
          <p:cNvSpPr txBox="1"/>
          <p:nvPr/>
        </p:nvSpPr>
        <p:spPr>
          <a:xfrm>
            <a:off x="6934200" y="1371366"/>
            <a:ext cx="12192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QUALITY</a:t>
            </a:r>
          </a:p>
          <a:p>
            <a:pPr algn="ctr"/>
            <a:endParaRPr lang="en-US" dirty="0"/>
          </a:p>
        </p:txBody>
      </p:sp>
      <p:cxnSp>
        <p:nvCxnSpPr>
          <p:cNvPr id="10" name="Straight Connector 9">
            <a:extLst>
              <a:ext uri="{FF2B5EF4-FFF2-40B4-BE49-F238E27FC236}">
                <a16:creationId xmlns:a16="http://schemas.microsoft.com/office/drawing/2014/main" id="{2E7F7D5F-2F8F-034E-861F-DEADF86DFBFF}"/>
              </a:ext>
            </a:extLst>
          </p:cNvPr>
          <p:cNvCxnSpPr/>
          <p:nvPr/>
        </p:nvCxnSpPr>
        <p:spPr>
          <a:xfrm>
            <a:off x="1124635" y="2900979"/>
            <a:ext cx="6800165"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24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152400" y="30480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What are Design Standards &amp; Details?</a:t>
            </a:r>
          </a:p>
        </p:txBody>
      </p:sp>
      <p:pic>
        <p:nvPicPr>
          <p:cNvPr id="5" name="Picture 4" descr="Graphical user interface, text, website&#10;&#10;Description automatically generated">
            <a:extLst>
              <a:ext uri="{FF2B5EF4-FFF2-40B4-BE49-F238E27FC236}">
                <a16:creationId xmlns:a16="http://schemas.microsoft.com/office/drawing/2014/main" id="{26E2686E-F2C6-464C-82EE-51B886267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0600"/>
            <a:ext cx="9126443" cy="5257800"/>
          </a:xfrm>
          <a:prstGeom prst="rect">
            <a:avLst/>
          </a:prstGeom>
        </p:spPr>
      </p:pic>
      <p:sp>
        <p:nvSpPr>
          <p:cNvPr id="6" name="Donut 5">
            <a:extLst>
              <a:ext uri="{FF2B5EF4-FFF2-40B4-BE49-F238E27FC236}">
                <a16:creationId xmlns:a16="http://schemas.microsoft.com/office/drawing/2014/main" id="{9DF12855-B4F5-264A-BCBE-5E67294FB421}"/>
              </a:ext>
            </a:extLst>
          </p:cNvPr>
          <p:cNvSpPr/>
          <p:nvPr/>
        </p:nvSpPr>
        <p:spPr>
          <a:xfrm>
            <a:off x="2362200" y="4267200"/>
            <a:ext cx="1981200" cy="609600"/>
          </a:xfrm>
          <a:prstGeom prst="donut">
            <a:avLst>
              <a:gd name="adj" fmla="val 3562"/>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Diagram 2">
            <a:extLst>
              <a:ext uri="{FF2B5EF4-FFF2-40B4-BE49-F238E27FC236}">
                <a16:creationId xmlns:a16="http://schemas.microsoft.com/office/drawing/2014/main" id="{C4DED2E3-6B24-3049-8FDD-A5ACB5066E29}"/>
              </a:ext>
            </a:extLst>
          </p:cNvPr>
          <p:cNvGraphicFramePr/>
          <p:nvPr>
            <p:extLst>
              <p:ext uri="{D42A27DB-BD31-4B8C-83A1-F6EECF244321}">
                <p14:modId xmlns:p14="http://schemas.microsoft.com/office/powerpoint/2010/main" val="2091045327"/>
              </p:ext>
            </p:extLst>
          </p:nvPr>
        </p:nvGraphicFramePr>
        <p:xfrm>
          <a:off x="5295899" y="3352800"/>
          <a:ext cx="2878043"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246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28600" y="6096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FontTx/>
              <a:buNone/>
            </a:pPr>
            <a:r>
              <a:rPr lang="en-US" sz="3200" dirty="0">
                <a:solidFill>
                  <a:schemeClr val="accent3"/>
                </a:solidFill>
                <a:latin typeface="+mj-lt"/>
              </a:rPr>
              <a:t>Example Standard</a:t>
            </a:r>
          </a:p>
          <a:p>
            <a:pPr>
              <a:spcBef>
                <a:spcPct val="0"/>
              </a:spcBef>
              <a:buClrTx/>
              <a:buFontTx/>
              <a:buNone/>
            </a:pPr>
            <a:r>
              <a:rPr lang="en-US" sz="3200" dirty="0">
                <a:solidFill>
                  <a:schemeClr val="accent3"/>
                </a:solidFill>
                <a:latin typeface="+mj-lt"/>
              </a:rPr>
              <a:t>033000 Cast-In-Place Concrete</a:t>
            </a:r>
          </a:p>
          <a:p>
            <a:pPr>
              <a:spcBef>
                <a:spcPct val="0"/>
              </a:spcBef>
              <a:buClrTx/>
              <a:buFontTx/>
              <a:buNone/>
            </a:pPr>
            <a:endParaRPr lang="en-US" sz="3200" dirty="0">
              <a:solidFill>
                <a:schemeClr val="accent3"/>
              </a:solidFill>
              <a:latin typeface="+mj-lt"/>
            </a:endParaRPr>
          </a:p>
        </p:txBody>
      </p:sp>
      <p:pic>
        <p:nvPicPr>
          <p:cNvPr id="4" name="Picture 3">
            <a:extLst>
              <a:ext uri="{FF2B5EF4-FFF2-40B4-BE49-F238E27FC236}">
                <a16:creationId xmlns:a16="http://schemas.microsoft.com/office/drawing/2014/main" id="{80C6C203-0856-EC4A-B862-7F7BC37D6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47800"/>
            <a:ext cx="4267200" cy="5327290"/>
          </a:xfrm>
          <a:prstGeom prst="rect">
            <a:avLst/>
          </a:prstGeom>
        </p:spPr>
      </p:pic>
    </p:spTree>
    <p:extLst>
      <p:ext uri="{BB962C8B-B14F-4D97-AF65-F5344CB8AC3E}">
        <p14:creationId xmlns:p14="http://schemas.microsoft.com/office/powerpoint/2010/main" val="75795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w B+P Template-cu-powerpoint-template-010915 - Copy">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B+P Template-cu-powerpoint-template-010915 - Copy</Template>
  <TotalTime>10320</TotalTime>
  <Words>1430</Words>
  <Application>Microsoft Office PowerPoint</Application>
  <PresentationFormat>On-screen Show (4:3)</PresentationFormat>
  <Paragraphs>173</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Times</vt:lpstr>
      <vt:lpstr>Times New Roman</vt:lpstr>
      <vt:lpstr>New B+P Template-cu-powerpoint-template-010915 - Copy</vt:lpstr>
      <vt:lpstr>PowerPoint Presentation</vt:lpstr>
      <vt:lpstr>PowerPoint Presentation</vt:lpstr>
      <vt:lpstr>PowerPoint Presentation</vt:lpstr>
      <vt:lpstr>Why do we need standards?</vt:lpstr>
      <vt:lpstr>PowerPoint Presentation</vt:lpstr>
      <vt:lpstr>PowerPoint Presentation</vt:lpstr>
      <vt:lpstr>PowerPoint Presentation</vt:lpstr>
      <vt:lpstr>PowerPoint Presentation</vt:lpstr>
      <vt:lpstr>PowerPoint Presentation</vt:lpstr>
      <vt:lpstr>Example Details</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Ruben</dc:creator>
  <cp:lastModifiedBy>Taylor Thompson</cp:lastModifiedBy>
  <cp:revision>422</cp:revision>
  <cp:lastPrinted>2016-07-13T12:09:15Z</cp:lastPrinted>
  <dcterms:created xsi:type="dcterms:W3CDTF">2012-04-02T19:53:15Z</dcterms:created>
  <dcterms:modified xsi:type="dcterms:W3CDTF">2021-04-14T14:14:56Z</dcterms:modified>
</cp:coreProperties>
</file>