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249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1D54-C0BF-4D3F-AF8D-75A4B6DF5845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44C9-F7FF-46EF-B684-3C6346094723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255F-A278-44F5-AF16-F12E8862A969}" type="datetime1">
              <a:rPr lang="en-US" smtClean="0"/>
              <a:t>4/12/2021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4781-009B-4C4B-A78B-6D97072273A1}" type="datetime1">
              <a:rPr lang="en-US" smtClean="0"/>
              <a:t>4/12/2021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5EB8-5852-40FF-A09F-029FC298EE1F}" type="datetime1">
              <a:rPr lang="en-US" smtClean="0"/>
              <a:t>4/12/2021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87-1445-41D5-8075-FA91FA02B19C}" type="datetime1">
              <a:rPr lang="en-US" smtClean="0"/>
              <a:t>4/12/2021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14, 2021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F859B-DD49-4745-B66F-A86B68E6FD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/>
                </a:solidFill>
              </a:rPr>
              <a:t>Today’s</a:t>
            </a:r>
            <a:r>
              <a:rPr sz="3600" b="1" spc="-280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055" y="1368133"/>
            <a:ext cx="5481447" cy="4176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Monthly Updates by Andrew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Magré</a:t>
            </a:r>
            <a:endParaRPr lang="en-US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Revised Project Management Resources Page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New Guidance Documents and Templates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Quarterly Construction Report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New Project Approvals Outlook Calendar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MWBE Participation Percentage for Endowed Projects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Transportation Assessment </a:t>
            </a: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FE Minute: Design Standards Overview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Erik Eshelman</a:t>
            </a: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PM Minute: Project Status Update and Construction Impacts on Operations Reminder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Andrew Germain </a:t>
            </a: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Leadership Presentation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Jess Cisco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828FB-9597-4886-8916-DCD09849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570" y="1524000"/>
            <a:ext cx="3179886" cy="359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0CFCE-91E4-48A6-8170-8FF4C98F9E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45495</TotalTime>
  <Words>80</Words>
  <Application>Microsoft Office PowerPoint</Application>
  <PresentationFormat>On-screen Show (4:3)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Today’s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168</cp:revision>
  <dcterms:created xsi:type="dcterms:W3CDTF">2020-02-13T14:27:06Z</dcterms:created>
  <dcterms:modified xsi:type="dcterms:W3CDTF">2021-04-14T19:01:54Z</dcterms:modified>
</cp:coreProperties>
</file>