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4" r:id="rId3"/>
    <p:sldId id="328" r:id="rId4"/>
    <p:sldId id="326" r:id="rId5"/>
    <p:sldId id="325" r:id="rId6"/>
    <p:sldId id="320" r:id="rId7"/>
    <p:sldId id="327" r:id="rId8"/>
    <p:sldId id="330" r:id="rId9"/>
    <p:sldId id="331" r:id="rId10"/>
    <p:sldId id="319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Davis" initials="KD" lastIdx="0" clrIdx="0">
    <p:extLst>
      <p:ext uri="{19B8F6BF-5375-455C-9EA6-DF929625EA0E}">
        <p15:presenceInfo xmlns:p15="http://schemas.microsoft.com/office/powerpoint/2012/main" userId="S-1-5-21-1275210071-879983540-725345543-128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2" autoAdjust="0"/>
    <p:restoredTop sz="96395" autoAdjust="0"/>
  </p:normalViewPr>
  <p:slideViewPr>
    <p:cSldViewPr snapToGrid="0">
      <p:cViewPr varScale="1">
        <p:scale>
          <a:sx n="44" d="100"/>
          <a:sy n="44" d="100"/>
        </p:scale>
        <p:origin x="54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2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B88F0-12C2-42C8-B784-5BEB0054F19B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E3A37-12A6-4814-9B91-7C1D3B01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71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9112-93E7-4348-A892-6AB783512AE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8642-BD10-4F73-A3B1-AD1F99A14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2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9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50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7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7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9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63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1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8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-builder.net/da2/daLanding.aspx?QS=b7947a011d614ae09e23e0a968dc107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-buildergroup@cornell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cap="none" dirty="0"/>
              <a:t>e</a:t>
            </a:r>
            <a:r>
              <a:rPr lang="en-US" sz="5000" dirty="0"/>
              <a:t>B Minute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1" y="2906486"/>
            <a:ext cx="94488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296427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1218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Project Details-Custom Fields Glossary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5920"/>
            <a:ext cx="10820400" cy="4572766"/>
          </a:xfrm>
        </p:spPr>
        <p:txBody>
          <a:bodyPr>
            <a:normAutofit/>
          </a:bodyPr>
          <a:lstStyle/>
          <a:p>
            <a:r>
              <a:rPr lang="en-US" sz="2400" dirty="0"/>
              <a:t>One Outcome of the Data Quality Assurance Initiative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Published 02.04.2021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Available in e-Builder Resources:</a:t>
            </a:r>
          </a:p>
          <a:p>
            <a:pPr marL="457200" lvl="1" indent="0">
              <a:buNone/>
            </a:pPr>
            <a:r>
              <a:rPr lang="en-US" sz="2400" dirty="0"/>
              <a:t>  </a:t>
            </a:r>
            <a:r>
              <a:rPr lang="en-US" sz="2400" dirty="0">
                <a:hlinkClick r:id="rId3"/>
              </a:rPr>
              <a:t>Documents\User Resources\A Glossary of Project Details Fields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2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Project Details-Custom Fields Glossary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5920"/>
            <a:ext cx="10820400" cy="457276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Field Name and Description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What roles have Edit Permissions and/or Edit Responsibility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What projects require the field be populated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What roles have View/Report Permissions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When/how it is populated or updated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Relevance of the field – why it is important or required; where used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Example/Sample entries or List of Options from which to choose</a:t>
            </a:r>
          </a:p>
        </p:txBody>
      </p:sp>
    </p:spTree>
    <p:extLst>
      <p:ext uri="{BB962C8B-B14F-4D97-AF65-F5344CB8AC3E}">
        <p14:creationId xmlns:p14="http://schemas.microsoft.com/office/powerpoint/2010/main" val="358040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DC09B7-5F8E-4DB7-9164-189CF9A9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1581150"/>
            <a:ext cx="9669692" cy="4514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Project Details-Custom Fields Glossary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58E2A8-4BEC-4A44-AC70-1B97585D0F62}"/>
              </a:ext>
            </a:extLst>
          </p:cNvPr>
          <p:cNvGrpSpPr/>
          <p:nvPr/>
        </p:nvGrpSpPr>
        <p:grpSpPr>
          <a:xfrm>
            <a:off x="482138" y="2247554"/>
            <a:ext cx="2832562" cy="648392"/>
            <a:chOff x="482138" y="2247554"/>
            <a:chExt cx="2832562" cy="648392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5A58C941-3BB0-4434-82EF-D8ED3D56E694}"/>
                </a:ext>
              </a:extLst>
            </p:cNvPr>
            <p:cNvSpPr/>
            <p:nvPr/>
          </p:nvSpPr>
          <p:spPr>
            <a:xfrm>
              <a:off x="482138" y="2247554"/>
              <a:ext cx="1656224" cy="6483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D932AD-EA0B-4B41-A0A8-39CAC99C452C}"/>
                </a:ext>
              </a:extLst>
            </p:cNvPr>
            <p:cNvSpPr/>
            <p:nvPr/>
          </p:nvSpPr>
          <p:spPr>
            <a:xfrm>
              <a:off x="2138362" y="2374900"/>
              <a:ext cx="1176338" cy="3937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643B38-307C-46C0-B56A-750386528E24}"/>
              </a:ext>
            </a:extLst>
          </p:cNvPr>
          <p:cNvSpPr/>
          <p:nvPr/>
        </p:nvSpPr>
        <p:spPr>
          <a:xfrm>
            <a:off x="7277100" y="424934"/>
            <a:ext cx="1168400" cy="53391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8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7378E8-5DAB-4E3D-A0C8-73FA47E9F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373" y="1379041"/>
            <a:ext cx="636392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Project Details-Custom Fields Glossary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58E2A8-4BEC-4A44-AC70-1B97585D0F62}"/>
              </a:ext>
            </a:extLst>
          </p:cNvPr>
          <p:cNvGrpSpPr/>
          <p:nvPr/>
        </p:nvGrpSpPr>
        <p:grpSpPr>
          <a:xfrm>
            <a:off x="710738" y="1282354"/>
            <a:ext cx="2832562" cy="648392"/>
            <a:chOff x="482138" y="2247554"/>
            <a:chExt cx="2832562" cy="648392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5A58C941-3BB0-4434-82EF-D8ED3D56E694}"/>
                </a:ext>
              </a:extLst>
            </p:cNvPr>
            <p:cNvSpPr/>
            <p:nvPr/>
          </p:nvSpPr>
          <p:spPr>
            <a:xfrm>
              <a:off x="482138" y="2247554"/>
              <a:ext cx="1656224" cy="6483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D932AD-EA0B-4B41-A0A8-39CAC99C452C}"/>
                </a:ext>
              </a:extLst>
            </p:cNvPr>
            <p:cNvSpPr/>
            <p:nvPr/>
          </p:nvSpPr>
          <p:spPr>
            <a:xfrm>
              <a:off x="2138362" y="2374900"/>
              <a:ext cx="1176338" cy="3937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EFEA6AE-BA5B-4F2C-A9CE-31A08672BF4F}"/>
              </a:ext>
            </a:extLst>
          </p:cNvPr>
          <p:cNvSpPr/>
          <p:nvPr/>
        </p:nvSpPr>
        <p:spPr>
          <a:xfrm>
            <a:off x="8572500" y="368072"/>
            <a:ext cx="2425700" cy="53391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128" y="424934"/>
            <a:ext cx="6676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Project Details-Custom Fields Glossary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AE5F6D-3F65-43E8-B0ED-B277A7FEB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28" y="1671636"/>
            <a:ext cx="10770426" cy="40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7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128" y="424934"/>
            <a:ext cx="6676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Project Details-Custom Fields Glossary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6C6770-B88B-45AC-9168-2C71A9E20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14" y="1379040"/>
            <a:ext cx="9745362" cy="51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5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128" y="424934"/>
            <a:ext cx="667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Appendix 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B61B54-3C20-4BBC-98AF-5C315133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006" y="1055865"/>
            <a:ext cx="3888730" cy="537720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2C7A40-E8FD-4756-879F-4277B703C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075" y="1055865"/>
            <a:ext cx="3784928" cy="537720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FC0CF8-61E9-411E-83E5-429F6DB69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77" y="1046521"/>
            <a:ext cx="3998067" cy="539588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4617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Project Details-Custom Fields Glossary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5920"/>
            <a:ext cx="10820400" cy="45727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Ensure quality data for quality reporting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Anticipate additional changes will be needed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Feel free to provide feedback to: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hlinkClick r:id="rId3"/>
              </a:rPr>
              <a:t>e-buildergroup@cornell.edu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591053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3793</TotalTime>
  <Words>160</Words>
  <Application>Microsoft Office PowerPoint</Application>
  <PresentationFormat>Widescreen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eB Minute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e-Builder tip of the month</dc:title>
  <dc:creator>Donna E. Sutliff</dc:creator>
  <cp:lastModifiedBy>Taylor Thompson</cp:lastModifiedBy>
  <cp:revision>309</cp:revision>
  <cp:lastPrinted>2020-02-13T16:26:07Z</cp:lastPrinted>
  <dcterms:created xsi:type="dcterms:W3CDTF">2016-04-13T10:12:12Z</dcterms:created>
  <dcterms:modified xsi:type="dcterms:W3CDTF">2021-03-03T12:29:38Z</dcterms:modified>
</cp:coreProperties>
</file>