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249" autoAdjust="0"/>
  </p:normalViewPr>
  <p:slideViewPr>
    <p:cSldViewPr>
      <p:cViewPr varScale="1">
        <p:scale>
          <a:sx n="53" d="100"/>
          <a:sy n="53" d="100"/>
        </p:scale>
        <p:origin x="120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2" r:id="rId2"/>
    <p:sldLayoutId id="2147483663" r:id="rId3"/>
    <p:sldLayoutId id="2147483687" r:id="rId4"/>
    <p:sldLayoutId id="214748368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3, 2021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644BB-4036-41CA-98A1-282F8E05D3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225" y="400910"/>
            <a:ext cx="35035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spc="-70" dirty="0">
                <a:solidFill>
                  <a:schemeClr val="tx1"/>
                </a:solidFill>
              </a:rPr>
              <a:t>Today’s</a:t>
            </a:r>
            <a:r>
              <a:rPr sz="3600" b="1" u="sng" spc="-280" dirty="0">
                <a:solidFill>
                  <a:schemeClr val="tx1"/>
                </a:solidFill>
              </a:rPr>
              <a:t> </a:t>
            </a:r>
            <a:r>
              <a:rPr sz="3600" b="1" u="sng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628" y="1600200"/>
            <a:ext cx="5873348" cy="3464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lvl="1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eB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Minute: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eB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Glossary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Donna Sutliff	</a:t>
            </a:r>
          </a:p>
          <a:p>
            <a:pPr marL="755650" lvl="1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Chemical Inventory Presentation 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Liz Kolacki 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Mike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Niechwiadowicz</a:t>
            </a:r>
          </a:p>
          <a:p>
            <a:pPr marL="755650" lvl="1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Resiliency Presentation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Debra Howell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3F024C-98E3-487D-8D76-C3AFC100BB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26DB8A-2D2C-410F-AD9B-ACFCC246E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463" y="1622684"/>
            <a:ext cx="3184910" cy="4016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54430</TotalTime>
  <Words>42</Words>
  <Application>Microsoft Office PowerPoint</Application>
  <PresentationFormat>On-screen Show (4:3)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Today’s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180</cp:revision>
  <dcterms:created xsi:type="dcterms:W3CDTF">2020-02-13T14:27:06Z</dcterms:created>
  <dcterms:modified xsi:type="dcterms:W3CDTF">2021-03-03T19:29:30Z</dcterms:modified>
</cp:coreProperties>
</file>