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70" r:id="rId6"/>
    <p:sldId id="371" r:id="rId7"/>
    <p:sldId id="311" r:id="rId8"/>
    <p:sldId id="3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Jeff Stulgis" initials="JS" lastIdx="7" clrIdx="0">
    <p:extLst>
      <p:ext uri="{19B8F6BF-5375-455C-9EA6-DF929625EA0E}">
        <p15:presenceInfo xmlns:p15="http://schemas.microsoft.com/office/powerpoint/2012/main" userId="S::js3577@cornell.edu::ddbdb436-5e9b-451e-b983-7ec85c4ddd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665BD-C455-5324-1280-1DDE3E3D3D7F}" v="352" dt="2021-01-14T20:38:16.179"/>
    <p1510:client id="{066255E2-B1DF-559F-9A3F-26C6E5DDA5B1}" v="33" dt="2021-01-12T01:34:44.886"/>
    <p1510:client id="{49DB0BA8-CCE6-8C0C-5097-A764DF89BA81}" v="75" dt="2020-05-20T18:45:03.612"/>
    <p1510:client id="{BDF0614C-EAAF-5259-E68E-09D2899C64DE}" v="1" dt="2020-05-21T11:40:11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 Cooper (Yeomans)" userId="S::kmy24@cornell.edu::9c7fa6d8-c910-4a2d-8c6b-972df28737dc" providerId="AD" clId="Web-{065665BD-C455-5324-1280-1DDE3E3D3D7F}"/>
    <pc:docChg chg="addSld delSld modSld">
      <pc:chgData name="Kelley Cooper (Yeomans)" userId="S::kmy24@cornell.edu::9c7fa6d8-c910-4a2d-8c6b-972df28737dc" providerId="AD" clId="Web-{065665BD-C455-5324-1280-1DDE3E3D3D7F}" dt="2021-01-14T20:38:16.179" v="225" actId="20577"/>
      <pc:docMkLst>
        <pc:docMk/>
      </pc:docMkLst>
      <pc:sldChg chg="modSp">
        <pc:chgData name="Kelley Cooper (Yeomans)" userId="S::kmy24@cornell.edu::9c7fa6d8-c910-4a2d-8c6b-972df28737dc" providerId="AD" clId="Web-{065665BD-C455-5324-1280-1DDE3E3D3D7F}" dt="2021-01-14T19:50:51.290" v="16" actId="20577"/>
        <pc:sldMkLst>
          <pc:docMk/>
          <pc:sldMk cId="3030734981" sldId="256"/>
        </pc:sldMkLst>
        <pc:spChg chg="mod">
          <ac:chgData name="Kelley Cooper (Yeomans)" userId="S::kmy24@cornell.edu::9c7fa6d8-c910-4a2d-8c6b-972df28737dc" providerId="AD" clId="Web-{065665BD-C455-5324-1280-1DDE3E3D3D7F}" dt="2021-01-14T19:50:51.290" v="16" actId="20577"/>
          <ac:spMkLst>
            <pc:docMk/>
            <pc:sldMk cId="3030734981" sldId="256"/>
            <ac:spMk id="2" creationId="{00000000-0000-0000-0000-000000000000}"/>
          </ac:spMkLst>
        </pc:spChg>
      </pc:sldChg>
      <pc:sldChg chg="del">
        <pc:chgData name="Kelley Cooper (Yeomans)" userId="S::kmy24@cornell.edu::9c7fa6d8-c910-4a2d-8c6b-972df28737dc" providerId="AD" clId="Web-{065665BD-C455-5324-1280-1DDE3E3D3D7F}" dt="2021-01-14T19:55:10.219" v="36"/>
        <pc:sldMkLst>
          <pc:docMk/>
          <pc:sldMk cId="3934328951" sldId="275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5.219" v="38"/>
        <pc:sldMkLst>
          <pc:docMk/>
          <pc:sldMk cId="197697557" sldId="277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5.235" v="41"/>
        <pc:sldMkLst>
          <pc:docMk/>
          <pc:sldMk cId="251086189" sldId="278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5.204" v="37"/>
        <pc:sldMkLst>
          <pc:docMk/>
          <pc:sldMk cId="2029554526" sldId="281"/>
        </pc:sldMkLst>
      </pc:sldChg>
      <pc:sldChg chg="del">
        <pc:chgData name="Kelley Cooper (Yeomans)" userId="S::kmy24@cornell.edu::9c7fa6d8-c910-4a2d-8c6b-972df28737dc" providerId="AD" clId="Web-{065665BD-C455-5324-1280-1DDE3E3D3D7F}" dt="2021-01-14T19:52:48.106" v="35"/>
        <pc:sldMkLst>
          <pc:docMk/>
          <pc:sldMk cId="2847391426" sldId="309"/>
        </pc:sldMkLst>
      </pc:sldChg>
      <pc:sldChg chg="modSp">
        <pc:chgData name="Kelley Cooper (Yeomans)" userId="S::kmy24@cornell.edu::9c7fa6d8-c910-4a2d-8c6b-972df28737dc" providerId="AD" clId="Web-{065665BD-C455-5324-1280-1DDE3E3D3D7F}" dt="2021-01-14T20:26:32.504" v="134" actId="20577"/>
        <pc:sldMkLst>
          <pc:docMk/>
          <pc:sldMk cId="1947261800" sldId="311"/>
        </pc:sldMkLst>
        <pc:spChg chg="mod">
          <ac:chgData name="Kelley Cooper (Yeomans)" userId="S::kmy24@cornell.edu::9c7fa6d8-c910-4a2d-8c6b-972df28737dc" providerId="AD" clId="Web-{065665BD-C455-5324-1280-1DDE3E3D3D7F}" dt="2021-01-14T20:26:32.504" v="134" actId="20577"/>
          <ac:spMkLst>
            <pc:docMk/>
            <pc:sldMk cId="1947261800" sldId="311"/>
            <ac:spMk id="6" creationId="{8647AF66-6A1B-43BE-98CA-56586175E5A6}"/>
          </ac:spMkLst>
        </pc:spChg>
      </pc:sldChg>
      <pc:sldChg chg="del">
        <pc:chgData name="Kelley Cooper (Yeomans)" userId="S::kmy24@cornell.edu::9c7fa6d8-c910-4a2d-8c6b-972df28737dc" providerId="AD" clId="Web-{065665BD-C455-5324-1280-1DDE3E3D3D7F}" dt="2021-01-14T19:55:19.344" v="47"/>
        <pc:sldMkLst>
          <pc:docMk/>
          <pc:sldMk cId="4262278060" sldId="320"/>
        </pc:sldMkLst>
      </pc:sldChg>
      <pc:sldChg chg="del">
        <pc:chgData name="Kelley Cooper (Yeomans)" userId="S::kmy24@cornell.edu::9c7fa6d8-c910-4a2d-8c6b-972df28737dc" providerId="AD" clId="Web-{065665BD-C455-5324-1280-1DDE3E3D3D7F}" dt="2021-01-14T19:50:59.791" v="17"/>
        <pc:sldMkLst>
          <pc:docMk/>
          <pc:sldMk cId="333783021" sldId="335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7.641" v="46"/>
        <pc:sldMkLst>
          <pc:docMk/>
          <pc:sldMk cId="3628238011" sldId="348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5.251" v="43"/>
        <pc:sldMkLst>
          <pc:docMk/>
          <pc:sldMk cId="1355178331" sldId="349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5.235" v="42"/>
        <pc:sldMkLst>
          <pc:docMk/>
          <pc:sldMk cId="4015143225" sldId="350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5.235" v="40"/>
        <pc:sldMkLst>
          <pc:docMk/>
          <pc:sldMk cId="3243684696" sldId="352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5.219" v="39"/>
        <pc:sldMkLst>
          <pc:docMk/>
          <pc:sldMk cId="3328663259" sldId="353"/>
        </pc:sldMkLst>
      </pc:sldChg>
      <pc:sldChg chg="addSp delSp modSp">
        <pc:chgData name="Kelley Cooper (Yeomans)" userId="S::kmy24@cornell.edu::9c7fa6d8-c910-4a2d-8c6b-972df28737dc" providerId="AD" clId="Web-{065665BD-C455-5324-1280-1DDE3E3D3D7F}" dt="2021-01-14T20:01:08.948" v="51" actId="20577"/>
        <pc:sldMkLst>
          <pc:docMk/>
          <pc:sldMk cId="2522814649" sldId="369"/>
        </pc:sldMkLst>
        <pc:spChg chg="mod">
          <ac:chgData name="Kelley Cooper (Yeomans)" userId="S::kmy24@cornell.edu::9c7fa6d8-c910-4a2d-8c6b-972df28737dc" providerId="AD" clId="Web-{065665BD-C455-5324-1280-1DDE3E3D3D7F}" dt="2021-01-14T19:52:48.043" v="32" actId="20577"/>
          <ac:spMkLst>
            <pc:docMk/>
            <pc:sldMk cId="2522814649" sldId="369"/>
            <ac:spMk id="2" creationId="{00000000-0000-0000-0000-000000000000}"/>
          </ac:spMkLst>
        </pc:spChg>
        <pc:spChg chg="mod">
          <ac:chgData name="Kelley Cooper (Yeomans)" userId="S::kmy24@cornell.edu::9c7fa6d8-c910-4a2d-8c6b-972df28737dc" providerId="AD" clId="Web-{065665BD-C455-5324-1280-1DDE3E3D3D7F}" dt="2021-01-14T20:01:08.948" v="51" actId="20577"/>
          <ac:spMkLst>
            <pc:docMk/>
            <pc:sldMk cId="2522814649" sldId="369"/>
            <ac:spMk id="3" creationId="{00000000-0000-0000-0000-000000000000}"/>
          </ac:spMkLst>
        </pc:spChg>
        <pc:spChg chg="add del mod">
          <ac:chgData name="Kelley Cooper (Yeomans)" userId="S::kmy24@cornell.edu::9c7fa6d8-c910-4a2d-8c6b-972df28737dc" providerId="AD" clId="Web-{065665BD-C455-5324-1280-1DDE3E3D3D7F}" dt="2021-01-14T19:52:48.075" v="33"/>
          <ac:spMkLst>
            <pc:docMk/>
            <pc:sldMk cId="2522814649" sldId="369"/>
            <ac:spMk id="5" creationId="{F45F7390-DC5A-4F16-BDB2-1790721D2367}"/>
          </ac:spMkLst>
        </pc:spChg>
      </pc:sldChg>
      <pc:sldChg chg="addSp delSp modSp new">
        <pc:chgData name="Kelley Cooper (Yeomans)" userId="S::kmy24@cornell.edu::9c7fa6d8-c910-4a2d-8c6b-972df28737dc" providerId="AD" clId="Web-{065665BD-C455-5324-1280-1DDE3E3D3D7F}" dt="2021-01-14T20:23:57.187" v="100" actId="20577"/>
        <pc:sldMkLst>
          <pc:docMk/>
          <pc:sldMk cId="2962504788" sldId="370"/>
        </pc:sldMkLst>
        <pc:spChg chg="mod">
          <ac:chgData name="Kelley Cooper (Yeomans)" userId="S::kmy24@cornell.edu::9c7fa6d8-c910-4a2d-8c6b-972df28737dc" providerId="AD" clId="Web-{065665BD-C455-5324-1280-1DDE3E3D3D7F}" dt="2021-01-14T20:23:17.796" v="93" actId="20577"/>
          <ac:spMkLst>
            <pc:docMk/>
            <pc:sldMk cId="2962504788" sldId="370"/>
            <ac:spMk id="2" creationId="{721BEBB7-6F0E-426C-ACD3-4665CDF89D81}"/>
          </ac:spMkLst>
        </pc:spChg>
        <pc:spChg chg="del">
          <ac:chgData name="Kelley Cooper (Yeomans)" userId="S::kmy24@cornell.edu::9c7fa6d8-c910-4a2d-8c6b-972df28737dc" providerId="AD" clId="Web-{065665BD-C455-5324-1280-1DDE3E3D3D7F}" dt="2021-01-14T20:12:35.357" v="64"/>
          <ac:spMkLst>
            <pc:docMk/>
            <pc:sldMk cId="2962504788" sldId="370"/>
            <ac:spMk id="3" creationId="{D2AA3673-F70D-4EA9-866C-CDA0B9C38332}"/>
          </ac:spMkLst>
        </pc:spChg>
        <pc:spChg chg="add">
          <ac:chgData name="Kelley Cooper (Yeomans)" userId="S::kmy24@cornell.edu::9c7fa6d8-c910-4a2d-8c6b-972df28737dc" providerId="AD" clId="Web-{065665BD-C455-5324-1280-1DDE3E3D3D7F}" dt="2021-01-14T20:11:39.793" v="55"/>
          <ac:spMkLst>
            <pc:docMk/>
            <pc:sldMk cId="2962504788" sldId="370"/>
            <ac:spMk id="5" creationId="{EEF35356-EF4B-40B3-BEE5-5F1E7880F747}"/>
          </ac:spMkLst>
        </pc:spChg>
        <pc:spChg chg="add del">
          <ac:chgData name="Kelley Cooper (Yeomans)" userId="S::kmy24@cornell.edu::9c7fa6d8-c910-4a2d-8c6b-972df28737dc" providerId="AD" clId="Web-{065665BD-C455-5324-1280-1DDE3E3D3D7F}" dt="2021-01-14T20:11:50.262" v="57"/>
          <ac:spMkLst>
            <pc:docMk/>
            <pc:sldMk cId="2962504788" sldId="370"/>
            <ac:spMk id="7" creationId="{638530BF-5135-4851-8596-421C53D18F26}"/>
          </ac:spMkLst>
        </pc:spChg>
        <pc:spChg chg="add mod">
          <ac:chgData name="Kelley Cooper (Yeomans)" userId="S::kmy24@cornell.edu::9c7fa6d8-c910-4a2d-8c6b-972df28737dc" providerId="AD" clId="Web-{065665BD-C455-5324-1280-1DDE3E3D3D7F}" dt="2021-01-14T20:23:57.187" v="100" actId="20577"/>
          <ac:spMkLst>
            <pc:docMk/>
            <pc:sldMk cId="2962504788" sldId="370"/>
            <ac:spMk id="8" creationId="{F54E54C9-39B1-4593-BE9F-8903167E8D39}"/>
          </ac:spMkLst>
        </pc:spChg>
      </pc:sldChg>
      <pc:sldChg chg="addSp delSp modSp new">
        <pc:chgData name="Kelley Cooper (Yeomans)" userId="S::kmy24@cornell.edu::9c7fa6d8-c910-4a2d-8c6b-972df28737dc" providerId="AD" clId="Web-{065665BD-C455-5324-1280-1DDE3E3D3D7F}" dt="2021-01-14T20:38:16.179" v="225" actId="20577"/>
        <pc:sldMkLst>
          <pc:docMk/>
          <pc:sldMk cId="1041348443" sldId="371"/>
        </pc:sldMkLst>
        <pc:spChg chg="mod">
          <ac:chgData name="Kelley Cooper (Yeomans)" userId="S::kmy24@cornell.edu::9c7fa6d8-c910-4a2d-8c6b-972df28737dc" providerId="AD" clId="Web-{065665BD-C455-5324-1280-1DDE3E3D3D7F}" dt="2021-01-14T20:38:16.179" v="225" actId="20577"/>
          <ac:spMkLst>
            <pc:docMk/>
            <pc:sldMk cId="1041348443" sldId="371"/>
            <ac:spMk id="2" creationId="{0E10F98C-0846-4716-9E6C-19B9C38A0D48}"/>
          </ac:spMkLst>
        </pc:spChg>
        <pc:spChg chg="mod">
          <ac:chgData name="Kelley Cooper (Yeomans)" userId="S::kmy24@cornell.edu::9c7fa6d8-c910-4a2d-8c6b-972df28737dc" providerId="AD" clId="Web-{065665BD-C455-5324-1280-1DDE3E3D3D7F}" dt="2021-01-14T20:32:10.794" v="138" actId="1076"/>
          <ac:spMkLst>
            <pc:docMk/>
            <pc:sldMk cId="1041348443" sldId="371"/>
            <ac:spMk id="3" creationId="{0A586781-833A-45C5-AFB8-3038BB7EE6ED}"/>
          </ac:spMkLst>
        </pc:spChg>
        <pc:spChg chg="add del mod">
          <ac:chgData name="Kelley Cooper (Yeomans)" userId="S::kmy24@cornell.edu::9c7fa6d8-c910-4a2d-8c6b-972df28737dc" providerId="AD" clId="Web-{065665BD-C455-5324-1280-1DDE3E3D3D7F}" dt="2021-01-14T20:35:45.894" v="184"/>
          <ac:spMkLst>
            <pc:docMk/>
            <pc:sldMk cId="1041348443" sldId="371"/>
            <ac:spMk id="4" creationId="{5C4D3595-B6E3-4502-A8EF-22E19DFC83CC}"/>
          </ac:spMkLst>
        </pc:spChg>
      </pc:sldChg>
      <pc:sldChg chg="del">
        <pc:chgData name="Kelley Cooper (Yeomans)" userId="S::kmy24@cornell.edu::9c7fa6d8-c910-4a2d-8c6b-972df28737dc" providerId="AD" clId="Web-{065665BD-C455-5324-1280-1DDE3E3D3D7F}" dt="2021-01-14T19:55:17.626" v="44"/>
        <pc:sldMkLst>
          <pc:docMk/>
          <pc:sldMk cId="1815379320" sldId="392"/>
        </pc:sldMkLst>
      </pc:sldChg>
      <pc:sldChg chg="del">
        <pc:chgData name="Kelley Cooper (Yeomans)" userId="S::kmy24@cornell.edu::9c7fa6d8-c910-4a2d-8c6b-972df28737dc" providerId="AD" clId="Web-{065665BD-C455-5324-1280-1DDE3E3D3D7F}" dt="2021-01-14T19:52:48.090" v="34"/>
        <pc:sldMkLst>
          <pc:docMk/>
          <pc:sldMk cId="4264156808" sldId="396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17.641" v="45"/>
        <pc:sldMkLst>
          <pc:docMk/>
          <pc:sldMk cId="2469778607" sldId="397"/>
        </pc:sldMkLst>
      </pc:sldChg>
      <pc:sldChg chg="del">
        <pc:chgData name="Kelley Cooper (Yeomans)" userId="S::kmy24@cornell.edu::9c7fa6d8-c910-4a2d-8c6b-972df28737dc" providerId="AD" clId="Web-{065665BD-C455-5324-1280-1DDE3E3D3D7F}" dt="2021-01-14T19:55:23.641" v="48"/>
        <pc:sldMkLst>
          <pc:docMk/>
          <pc:sldMk cId="1504065757" sldId="398"/>
        </pc:sldMkLst>
      </pc:sldChg>
    </pc:docChg>
  </pc:docChgLst>
  <pc:docChgLst>
    <pc:chgData name="Kelley Cooper (Yeomans)" userId="S::kmy24@cornell.edu::9c7fa6d8-c910-4a2d-8c6b-972df28737dc" providerId="AD" clId="Web-{066255E2-B1DF-559F-9A3F-26C6E5DDA5B1}"/>
    <pc:docChg chg="delSld">
      <pc:chgData name="Kelley Cooper (Yeomans)" userId="S::kmy24@cornell.edu::9c7fa6d8-c910-4a2d-8c6b-972df28737dc" providerId="AD" clId="Web-{066255E2-B1DF-559F-9A3F-26C6E5DDA5B1}" dt="2021-01-12T01:34:44.886" v="32"/>
      <pc:docMkLst>
        <pc:docMk/>
      </pc:docMkLst>
      <pc:sldChg chg="del">
        <pc:chgData name="Kelley Cooper (Yeomans)" userId="S::kmy24@cornell.edu::9c7fa6d8-c910-4a2d-8c6b-972df28737dc" providerId="AD" clId="Web-{066255E2-B1DF-559F-9A3F-26C6E5DDA5B1}" dt="2021-01-12T01:34:07.587" v="12"/>
        <pc:sldMkLst>
          <pc:docMk/>
          <pc:sldMk cId="1172026137" sldId="283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9.087" v="13"/>
        <pc:sldMkLst>
          <pc:docMk/>
          <pc:sldMk cId="2681547978" sldId="284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9.837" v="14"/>
        <pc:sldMkLst>
          <pc:docMk/>
          <pc:sldMk cId="2860939429" sldId="285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11.618" v="15"/>
        <pc:sldMkLst>
          <pc:docMk/>
          <pc:sldMk cId="3810033751" sldId="287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27.525" v="18"/>
        <pc:sldMkLst>
          <pc:docMk/>
          <pc:sldMk cId="988822454" sldId="288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2.305" v="3"/>
        <pc:sldMkLst>
          <pc:docMk/>
          <pc:sldMk cId="974503241" sldId="291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22.650" v="16"/>
        <pc:sldMkLst>
          <pc:docMk/>
          <pc:sldMk cId="1836754795" sldId="294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27.525" v="17"/>
        <pc:sldMkLst>
          <pc:docMk/>
          <pc:sldMk cId="3122830781" sldId="295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39" v="27"/>
        <pc:sldMkLst>
          <pc:docMk/>
          <pc:sldMk cId="1870838472" sldId="296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54" v="28"/>
        <pc:sldMkLst>
          <pc:docMk/>
          <pc:sldMk cId="2852016456" sldId="299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54" v="29"/>
        <pc:sldMkLst>
          <pc:docMk/>
          <pc:sldMk cId="2650732892" sldId="300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70" v="31"/>
        <pc:sldMkLst>
          <pc:docMk/>
          <pc:sldMk cId="1406679084" sldId="304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70" v="30"/>
        <pc:sldMkLst>
          <pc:docMk/>
          <pc:sldMk cId="3880253190" sldId="336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39" v="26"/>
        <pc:sldMkLst>
          <pc:docMk/>
          <pc:sldMk cId="1116356777" sldId="351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23" v="25"/>
        <pc:sldMkLst>
          <pc:docMk/>
          <pc:sldMk cId="329945323" sldId="361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3.932" v="24"/>
        <pc:sldMkLst>
          <pc:docMk/>
          <pc:sldMk cId="4172643047" sldId="364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3.932" v="23"/>
        <pc:sldMkLst>
          <pc:docMk/>
          <pc:sldMk cId="3006953871" sldId="365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3.917" v="22"/>
        <pc:sldMkLst>
          <pc:docMk/>
          <pc:sldMk cId="612242096" sldId="366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3.917" v="21"/>
        <pc:sldMkLst>
          <pc:docMk/>
          <pc:sldMk cId="2785315233" sldId="367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37.932" v="20"/>
        <pc:sldMkLst>
          <pc:docMk/>
          <pc:sldMk cId="3789517577" sldId="368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3.743" v="4"/>
        <pc:sldMkLst>
          <pc:docMk/>
          <pc:sldMk cId="2747329180" sldId="370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3.790" v="9"/>
        <pc:sldMkLst>
          <pc:docMk/>
          <pc:sldMk cId="69582214" sldId="371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3.758" v="5"/>
        <pc:sldMkLst>
          <pc:docMk/>
          <pc:sldMk cId="1673500631" sldId="374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3.758" v="6"/>
        <pc:sldMkLst>
          <pc:docMk/>
          <pc:sldMk cId="3010566851" sldId="375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5.180" v="10"/>
        <pc:sldMkLst>
          <pc:docMk/>
          <pc:sldMk cId="689353398" sldId="378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3.774" v="7"/>
        <pc:sldMkLst>
          <pc:docMk/>
          <pc:sldMk cId="2387286107" sldId="383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6.634" v="11"/>
        <pc:sldMkLst>
          <pc:docMk/>
          <pc:sldMk cId="840391497" sldId="393"/>
        </pc:sldMkLst>
      </pc:sldChg>
      <pc:sldChg chg="del">
        <pc:chgData name="Kelley Cooper (Yeomans)" userId="S::kmy24@cornell.edu::9c7fa6d8-c910-4a2d-8c6b-972df28737dc" providerId="AD" clId="Web-{066255E2-B1DF-559F-9A3F-26C6E5DDA5B1}" dt="2021-01-12T01:33:46.023" v="0"/>
        <pc:sldMkLst>
          <pc:docMk/>
          <pc:sldMk cId="1022437709" sldId="394"/>
        </pc:sldMkLst>
      </pc:sldChg>
      <pc:sldChg chg="del">
        <pc:chgData name="Kelley Cooper (Yeomans)" userId="S::kmy24@cornell.edu::9c7fa6d8-c910-4a2d-8c6b-972df28737dc" providerId="AD" clId="Web-{066255E2-B1DF-559F-9A3F-26C6E5DDA5B1}" dt="2021-01-12T01:33:47.758" v="2"/>
        <pc:sldMkLst>
          <pc:docMk/>
          <pc:sldMk cId="880992843" sldId="395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03.790" v="8"/>
        <pc:sldMkLst>
          <pc:docMk/>
          <pc:sldMk cId="1602075528" sldId="399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34.119" v="19"/>
        <pc:sldMkLst>
          <pc:docMk/>
          <pc:sldMk cId="189720035" sldId="400"/>
        </pc:sldMkLst>
      </pc:sldChg>
      <pc:sldChg chg="del">
        <pc:chgData name="Kelley Cooper (Yeomans)" userId="S::kmy24@cornell.edu::9c7fa6d8-c910-4a2d-8c6b-972df28737dc" providerId="AD" clId="Web-{066255E2-B1DF-559F-9A3F-26C6E5DDA5B1}" dt="2021-01-12T01:34:44.886" v="32"/>
        <pc:sldMkLst>
          <pc:docMk/>
          <pc:sldMk cId="3405963374" sldId="401"/>
        </pc:sldMkLst>
      </pc:sldChg>
      <pc:sldChg chg="del">
        <pc:chgData name="Kelley Cooper (Yeomans)" userId="S::kmy24@cornell.edu::9c7fa6d8-c910-4a2d-8c6b-972df28737dc" providerId="AD" clId="Web-{066255E2-B1DF-559F-9A3F-26C6E5DDA5B1}" dt="2021-01-12T01:33:46.039" v="1"/>
        <pc:sldMkLst>
          <pc:docMk/>
          <pc:sldMk cId="1987678466" sldId="4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9BDF-9948-4B2A-BB72-BFDB2C7C31AA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18B-24FE-4880-AA22-3B3DC25E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FAF0-664E-4F2F-A05D-FB03ACABD403}" type="datetime1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B18B-24FE-4880-AA22-3B3DC25E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72" r:id="rId4"/>
    <p:sldLayoutId id="2147483650" r:id="rId5"/>
    <p:sldLayoutId id="2147483661" r:id="rId6"/>
    <p:sldLayoutId id="2147483673" r:id="rId7"/>
    <p:sldLayoutId id="2147483657" r:id="rId8"/>
    <p:sldLayoutId id="2147483654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fa.cornell.edu/polic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934200" cy="1143000"/>
          </a:xfrm>
        </p:spPr>
        <p:txBody>
          <a:bodyPr>
            <a:normAutofit/>
          </a:bodyPr>
          <a:lstStyle/>
          <a:p>
            <a:r>
              <a:rPr lang="en-US" dirty="0"/>
              <a:t>Transaction Authority </a:t>
            </a:r>
            <a:r>
              <a:rPr lang="en-US" dirty="0" smtClean="0"/>
              <a:t>and Payment Approval </a:t>
            </a:r>
            <a:r>
              <a:rPr lang="en-US" dirty="0"/>
              <a:t>Policy 4.2</a:t>
            </a:r>
          </a:p>
        </p:txBody>
      </p:sp>
    </p:spTree>
    <p:extLst>
      <p:ext uri="{BB962C8B-B14F-4D97-AF65-F5344CB8AC3E}">
        <p14:creationId xmlns:p14="http://schemas.microsoft.com/office/powerpoint/2010/main" val="30307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1BEBB7-6F0E-426C-ACD3-4665CDF89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306" y="2078668"/>
            <a:ext cx="7458636" cy="2980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dirty="0">
                <a:ea typeface="+mn-lt"/>
                <a:cs typeface="+mn-lt"/>
              </a:rPr>
              <a:t>Transaction Authority: </a:t>
            </a:r>
          </a:p>
          <a:p>
            <a:pPr algn="l"/>
            <a:endParaRPr lang="en-US" sz="1800" dirty="0" smtClean="0">
              <a:ea typeface="+mn-lt"/>
              <a:cs typeface="+mn-lt"/>
            </a:endParaRPr>
          </a:p>
          <a:p>
            <a:pPr algn="l"/>
            <a:r>
              <a:rPr lang="en-US" sz="1800" dirty="0" smtClean="0">
                <a:ea typeface="+mn-lt"/>
                <a:cs typeface="+mn-lt"/>
              </a:rPr>
              <a:t>Cornell’s </a:t>
            </a:r>
            <a:r>
              <a:rPr lang="en-US" sz="1800" dirty="0">
                <a:ea typeface="+mn-lt"/>
                <a:cs typeface="+mn-lt"/>
              </a:rPr>
              <a:t>Board of Trustees formally delegates authority to designated individuals to enter into agreements with external parties that obligate the university. </a:t>
            </a:r>
          </a:p>
          <a:p>
            <a:pPr algn="l"/>
            <a:endParaRPr lang="en-US" sz="1800" dirty="0">
              <a:ea typeface="+mn-lt"/>
              <a:cs typeface="+mn-lt"/>
            </a:endParaRPr>
          </a:p>
          <a:p>
            <a:pPr algn="l"/>
            <a:r>
              <a:rPr lang="en-US" sz="1800" dirty="0">
                <a:ea typeface="+mn-lt"/>
                <a:cs typeface="+mn-lt"/>
              </a:rPr>
              <a:t> An individual must not assume transaction authority unless that authority is extended through this policy. 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EF35356-EF4B-40B3-BEE5-5F1E7880F747}"/>
              </a:ext>
            </a:extLst>
          </p:cNvPr>
          <p:cNvSpPr txBox="1">
            <a:spLocks/>
          </p:cNvSpPr>
          <p:nvPr/>
        </p:nvSpPr>
        <p:spPr>
          <a:xfrm>
            <a:off x="-4451" y="228600"/>
            <a:ext cx="9144000" cy="153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Transaction Authority and </a:t>
            </a:r>
            <a:r>
              <a:rPr lang="en-US" b="1" dirty="0">
                <a:solidFill>
                  <a:schemeClr val="tx1"/>
                </a:solidFill>
                <a:cs typeface="Helvetica"/>
              </a:rPr>
              <a:t/>
            </a:r>
            <a:br>
              <a:rPr lang="en-US" b="1" dirty="0">
                <a:solidFill>
                  <a:schemeClr val="tx1"/>
                </a:solidFill>
                <a:cs typeface="Helvetica"/>
              </a:rPr>
            </a:br>
            <a:r>
              <a:rPr lang="en-US" b="1" dirty="0">
                <a:solidFill>
                  <a:schemeClr val="tx1"/>
                </a:solidFill>
              </a:rPr>
              <a:t>Payment Approval Policy 4.2</a:t>
            </a:r>
            <a:r>
              <a:rPr lang="en-US" b="1" dirty="0">
                <a:cs typeface="Helvetica"/>
              </a:rPr>
              <a:t/>
            </a:r>
            <a:br>
              <a:rPr lang="en-US" b="1" dirty="0">
                <a:cs typeface="Helvetica"/>
              </a:rPr>
            </a:br>
            <a:endParaRPr lang="en-US" b="1" dirty="0">
              <a:solidFill>
                <a:schemeClr val="tx1"/>
              </a:solidFill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E54C9-39B1-4593-BE9F-8903167E8D39}"/>
              </a:ext>
            </a:extLst>
          </p:cNvPr>
          <p:cNvSpPr txBox="1"/>
          <p:nvPr/>
        </p:nvSpPr>
        <p:spPr>
          <a:xfrm>
            <a:off x="2286001" y="5809129"/>
            <a:ext cx="48140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3B4558"/>
                </a:solidFill>
                <a:highlight>
                  <a:srgbClr val="FFFF00"/>
                </a:highlight>
                <a:cs typeface="Arial"/>
                <a:hlinkClick r:id="rId2"/>
              </a:rPr>
              <a:t>www.dfa.cornell.edu/policy</a:t>
            </a:r>
            <a:r>
              <a:rPr lang="en-US" sz="2400" b="1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endParaRPr lang="en-US" sz="2400" b="1">
              <a:highlight>
                <a:srgbClr val="FFFF00"/>
              </a:highlight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625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0F98C-0846-4716-9E6C-19B9C38A0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3272" y="1870841"/>
            <a:ext cx="7415719" cy="48266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The Board delegates </a:t>
            </a:r>
            <a:r>
              <a:rPr lang="en-US" sz="1800" dirty="0" smtClean="0">
                <a:ea typeface="+mn-lt"/>
                <a:cs typeface="+mn-lt"/>
              </a:rPr>
              <a:t>to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smtClean="0">
                <a:ea typeface="+mn-lt"/>
                <a:cs typeface="+mn-lt"/>
              </a:rPr>
              <a:t>the President, Provost and certain </a:t>
            </a:r>
            <a:r>
              <a:rPr lang="en-US" sz="1800" dirty="0">
                <a:ea typeface="+mn-lt"/>
                <a:cs typeface="+mn-lt"/>
              </a:rPr>
              <a:t>individuals for particular </a:t>
            </a:r>
            <a:r>
              <a:rPr lang="en-US" sz="1800" dirty="0" smtClean="0">
                <a:ea typeface="+mn-lt"/>
                <a:cs typeface="+mn-lt"/>
              </a:rPr>
              <a:t>transactions</a:t>
            </a:r>
            <a:endParaRPr lang="en-US" sz="1800" dirty="0">
              <a:ea typeface="+mn-lt"/>
              <a:cs typeface="+mn-lt"/>
            </a:endParaRPr>
          </a:p>
          <a:p>
            <a:pPr algn="l"/>
            <a:endParaRPr lang="en-US" sz="1800" dirty="0">
              <a:ea typeface="+mn-lt"/>
              <a:cs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Responsibility for those with transaction authority</a:t>
            </a:r>
            <a:r>
              <a:rPr lang="en-US" sz="1800" dirty="0" smtClean="0">
                <a:ea typeface="+mn-lt"/>
                <a:cs typeface="+mn-lt"/>
              </a:rPr>
              <a:t>:</a:t>
            </a:r>
          </a:p>
          <a:p>
            <a:pPr marL="1200150" lvl="1" indent="-457200">
              <a:buChar char="•"/>
            </a:pPr>
            <a:r>
              <a:rPr lang="en-US" sz="1800" dirty="0" smtClean="0">
                <a:ea typeface="+mn-lt"/>
                <a:cs typeface="+mn-lt"/>
              </a:rPr>
              <a:t>Complete </a:t>
            </a:r>
            <a:r>
              <a:rPr lang="en-US" sz="1800" dirty="0" smtClean="0">
                <a:ea typeface="+mn-lt"/>
                <a:cs typeface="+mn-lt"/>
              </a:rPr>
              <a:t>review </a:t>
            </a:r>
            <a:r>
              <a:rPr lang="en-US" sz="1800" dirty="0">
                <a:ea typeface="+mn-lt"/>
                <a:cs typeface="+mn-lt"/>
              </a:rPr>
              <a:t>of </a:t>
            </a:r>
            <a:r>
              <a:rPr lang="en-US" sz="1800" dirty="0" smtClean="0">
                <a:ea typeface="+mn-lt"/>
                <a:cs typeface="+mn-lt"/>
              </a:rPr>
              <a:t>transactions 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pPr marL="1200150" lvl="1" indent="-457200">
              <a:buChar char="•"/>
            </a:pPr>
            <a:r>
              <a:rPr lang="en-US" sz="1800" dirty="0" smtClean="0">
                <a:ea typeface="+mn-lt"/>
                <a:cs typeface="+mn-lt"/>
              </a:rPr>
              <a:t>Ensure transactions </a:t>
            </a:r>
            <a:r>
              <a:rPr lang="en-US" sz="1800" dirty="0" smtClean="0">
                <a:ea typeface="+mn-lt"/>
                <a:cs typeface="+mn-lt"/>
              </a:rPr>
              <a:t>comply </a:t>
            </a:r>
            <a:r>
              <a:rPr lang="en-US" sz="1800" dirty="0">
                <a:ea typeface="+mn-lt"/>
                <a:cs typeface="+mn-lt"/>
              </a:rPr>
              <a:t>with all </a:t>
            </a:r>
            <a:r>
              <a:rPr lang="en-US" sz="1800" dirty="0" smtClean="0">
                <a:ea typeface="+mn-lt"/>
                <a:cs typeface="+mn-lt"/>
              </a:rPr>
              <a:t>laws, policies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smtClean="0">
                <a:ea typeface="+mn-lt"/>
                <a:cs typeface="+mn-lt"/>
              </a:rPr>
              <a:t>sponsor</a:t>
            </a:r>
            <a:r>
              <a:rPr lang="en-US" sz="1800" dirty="0">
                <a:ea typeface="+mn-lt"/>
                <a:cs typeface="+mn-lt"/>
              </a:rPr>
              <a:t>, donor, or any other </a:t>
            </a:r>
            <a:r>
              <a:rPr lang="en-US" sz="1800" dirty="0" smtClean="0">
                <a:ea typeface="+mn-lt"/>
                <a:cs typeface="+mn-lt"/>
              </a:rPr>
              <a:t>restrictions</a:t>
            </a:r>
          </a:p>
          <a:p>
            <a:pPr marL="1200150" lvl="1" indent="-457200">
              <a:buChar char="•"/>
            </a:pPr>
            <a:r>
              <a:rPr lang="en-US" sz="1800" dirty="0" smtClean="0">
                <a:ea typeface="+mn-lt"/>
                <a:cs typeface="+mn-lt"/>
              </a:rPr>
              <a:t>Ensure t</a:t>
            </a:r>
            <a:r>
              <a:rPr lang="en-US" sz="1800" dirty="0" smtClean="0">
                <a:ea typeface="+mn-lt"/>
                <a:cs typeface="+mn-lt"/>
              </a:rPr>
              <a:t>here </a:t>
            </a:r>
            <a:r>
              <a:rPr lang="en-US" sz="1800" dirty="0" smtClean="0">
                <a:ea typeface="+mn-lt"/>
                <a:cs typeface="+mn-lt"/>
              </a:rPr>
              <a:t>are </a:t>
            </a:r>
            <a:r>
              <a:rPr lang="en-US" sz="1800" dirty="0" smtClean="0">
                <a:ea typeface="+mn-lt"/>
                <a:cs typeface="+mn-lt"/>
              </a:rPr>
              <a:t>no </a:t>
            </a:r>
            <a:r>
              <a:rPr lang="en-US" sz="1800" dirty="0" smtClean="0">
                <a:ea typeface="+mn-lt"/>
                <a:cs typeface="+mn-lt"/>
              </a:rPr>
              <a:t>real </a:t>
            </a:r>
            <a:r>
              <a:rPr lang="en-US" sz="1800" dirty="0">
                <a:ea typeface="+mn-lt"/>
                <a:cs typeface="+mn-lt"/>
              </a:rPr>
              <a:t>or apparent conflict of interest exists </a:t>
            </a:r>
            <a:endParaRPr lang="en-US" sz="1800" dirty="0" smtClean="0">
              <a:ea typeface="+mn-lt"/>
              <a:cs typeface="+mn-lt"/>
            </a:endParaRPr>
          </a:p>
          <a:p>
            <a:pPr marL="1600200" lvl="2" indent="-457200"/>
            <a:endParaRPr lang="en-US" sz="1800" dirty="0">
              <a:ea typeface="+mn-lt"/>
              <a:cs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Delegation </a:t>
            </a:r>
            <a:r>
              <a:rPr lang="en-US" sz="1800" dirty="0"/>
              <a:t>Plan </a:t>
            </a:r>
            <a:endParaRPr lang="en-US" sz="18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written delegation plan </a:t>
            </a:r>
            <a:r>
              <a:rPr lang="en-US" sz="1800" dirty="0" smtClean="0"/>
              <a:t>must identify </a:t>
            </a:r>
            <a:r>
              <a:rPr lang="en-US" sz="1800" dirty="0"/>
              <a:t>responsible individuals </a:t>
            </a:r>
            <a:r>
              <a:rPr lang="en-US" sz="1800" dirty="0" smtClean="0"/>
              <a:t>whom </a:t>
            </a:r>
            <a:r>
              <a:rPr lang="en-US" sz="1800" dirty="0"/>
              <a:t>have delegated transaction authority. </a:t>
            </a:r>
            <a:endParaRPr lang="en-US" sz="18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delegation plan must be </a:t>
            </a:r>
            <a:r>
              <a:rPr lang="en-US" sz="1800" dirty="0" smtClean="0"/>
              <a:t>approved </a:t>
            </a:r>
            <a:r>
              <a:rPr lang="en-US" sz="1800" dirty="0"/>
              <a:t>by the president or </a:t>
            </a:r>
            <a:r>
              <a:rPr lang="en-US" sz="1800" dirty="0" smtClean="0"/>
              <a:t>provost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copy </a:t>
            </a:r>
            <a:r>
              <a:rPr lang="en-US" sz="1800" dirty="0" smtClean="0"/>
              <a:t>must be sent </a:t>
            </a:r>
            <a:r>
              <a:rPr lang="en-US" sz="1800" dirty="0"/>
              <a:t>to the University Controller.</a:t>
            </a:r>
            <a:endParaRPr lang="en-US" sz="1800" dirty="0">
              <a:cs typeface="Time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F35356-EF4B-40B3-BEE5-5F1E7880F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47" y="306421"/>
            <a:ext cx="9144000" cy="100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Transaction Authority and </a:t>
            </a:r>
            <a:r>
              <a:rPr lang="en-US" b="1" dirty="0">
                <a:solidFill>
                  <a:schemeClr val="tx1"/>
                </a:solidFill>
                <a:cs typeface="Helvetica"/>
              </a:rPr>
              <a:t/>
            </a:r>
            <a:br>
              <a:rPr lang="en-US" b="1" dirty="0">
                <a:solidFill>
                  <a:schemeClr val="tx1"/>
                </a:solidFill>
                <a:cs typeface="Helvetica"/>
              </a:rPr>
            </a:br>
            <a:r>
              <a:rPr lang="en-US" b="1" dirty="0">
                <a:solidFill>
                  <a:schemeClr val="tx1"/>
                </a:solidFill>
              </a:rPr>
              <a:t>Payment Approval Policy </a:t>
            </a:r>
            <a:r>
              <a:rPr lang="en-US" b="1" dirty="0" smtClean="0">
                <a:solidFill>
                  <a:schemeClr val="tx1"/>
                </a:solidFill>
              </a:rPr>
              <a:t>4.2</a:t>
            </a:r>
            <a:endParaRPr lang="en-US" b="1" dirty="0">
              <a:solidFill>
                <a:schemeClr val="tx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13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647AF66-6A1B-43BE-98CA-56586175E5A6}"/>
              </a:ext>
            </a:extLst>
          </p:cNvPr>
          <p:cNvSpPr txBox="1">
            <a:spLocks/>
          </p:cNvSpPr>
          <p:nvPr/>
        </p:nvSpPr>
        <p:spPr>
          <a:xfrm>
            <a:off x="533400" y="2500008"/>
            <a:ext cx="8229600" cy="39007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US" sz="1800" dirty="0">
                <a:ea typeface="+mn-lt"/>
                <a:cs typeface="+mn-lt"/>
              </a:rPr>
              <a:t>Construction and maintenance of physical </a:t>
            </a:r>
            <a:r>
              <a:rPr lang="en-US" sz="1800" dirty="0" smtClean="0">
                <a:ea typeface="+mn-lt"/>
                <a:cs typeface="+mn-lt"/>
              </a:rPr>
              <a:t>facilities agreements/contracts</a:t>
            </a:r>
            <a:endParaRPr lang="en-US" sz="1800" dirty="0">
              <a:ea typeface="+mn-lt"/>
              <a:cs typeface="+mn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ea typeface="+mn-lt"/>
                <a:cs typeface="+mn-lt"/>
              </a:rPr>
              <a:t>Policy 4.2 delegates certain authority to VP FCS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ea typeface="+mn-lt"/>
                <a:cs typeface="+mn-lt"/>
              </a:rPr>
              <a:t>VP FCS has further delegated </a:t>
            </a:r>
            <a:r>
              <a:rPr lang="en-US" sz="1800" dirty="0">
                <a:ea typeface="+mn-lt"/>
                <a:cs typeface="+mn-lt"/>
              </a:rPr>
              <a:t>to </a:t>
            </a:r>
            <a:endParaRPr lang="en-US" sz="1800" dirty="0" smtClean="0">
              <a:ea typeface="+mn-lt"/>
              <a:cs typeface="+mn-lt"/>
            </a:endParaRPr>
          </a:p>
          <a:p>
            <a:pPr marL="1600200" lvl="2" indent="-457200"/>
            <a:r>
              <a:rPr lang="en-US" sz="1800" dirty="0">
                <a:ea typeface="+mn-lt"/>
                <a:cs typeface="+mn-lt"/>
              </a:rPr>
              <a:t>Brenda Frank</a:t>
            </a:r>
          </a:p>
          <a:p>
            <a:pPr marL="1600200" lvl="2" indent="-457200"/>
            <a:r>
              <a:rPr lang="en-US" sz="1800" dirty="0">
                <a:ea typeface="+mn-lt"/>
                <a:cs typeface="+mn-lt"/>
              </a:rPr>
              <a:t>Kelley Cooper</a:t>
            </a:r>
          </a:p>
          <a:p>
            <a:pPr marL="1600200" lvl="2" indent="-457200"/>
            <a:r>
              <a:rPr lang="en-US" sz="1800" dirty="0">
                <a:ea typeface="+mn-lt"/>
                <a:cs typeface="+mn-lt"/>
              </a:rPr>
              <a:t>Andrew Magre </a:t>
            </a:r>
          </a:p>
          <a:p>
            <a:pPr marL="1600200" lvl="2" indent="-457200"/>
            <a:r>
              <a:rPr lang="en-US" sz="1800" dirty="0">
                <a:ea typeface="+mn-lt"/>
                <a:cs typeface="+mn-lt"/>
              </a:rPr>
              <a:t>Jim Gibbs</a:t>
            </a:r>
          </a:p>
          <a:p>
            <a:pPr marL="1600200" lvl="2" indent="-457200"/>
            <a:r>
              <a:rPr lang="en-US" sz="1800" dirty="0">
                <a:ea typeface="+mn-lt"/>
                <a:cs typeface="+mn-lt"/>
              </a:rPr>
              <a:t>Keith Barton</a:t>
            </a:r>
          </a:p>
          <a:p>
            <a:pPr lvl="2" indent="0">
              <a:buNone/>
            </a:pPr>
            <a:endParaRPr lang="en-US" sz="1400" dirty="0">
              <a:ea typeface="+mn-lt"/>
              <a:cs typeface="+mn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EF35356-EF4B-40B3-BEE5-5F1E7880F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47" y="306421"/>
            <a:ext cx="9144000" cy="100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Transaction Authority and </a:t>
            </a:r>
            <a:r>
              <a:rPr lang="en-US" b="1" dirty="0">
                <a:solidFill>
                  <a:schemeClr val="tx1"/>
                </a:solidFill>
                <a:cs typeface="Helvetica"/>
              </a:rPr>
              <a:t/>
            </a:r>
            <a:br>
              <a:rPr lang="en-US" b="1" dirty="0">
                <a:solidFill>
                  <a:schemeClr val="tx1"/>
                </a:solidFill>
                <a:cs typeface="Helvetica"/>
              </a:rPr>
            </a:br>
            <a:r>
              <a:rPr lang="en-US" b="1" dirty="0">
                <a:solidFill>
                  <a:schemeClr val="tx1"/>
                </a:solidFill>
              </a:rPr>
              <a:t>Payment Approval Policy </a:t>
            </a:r>
            <a:r>
              <a:rPr lang="en-US" b="1" dirty="0" smtClean="0">
                <a:solidFill>
                  <a:schemeClr val="tx1"/>
                </a:solidFill>
              </a:rPr>
              <a:t>4.2</a:t>
            </a:r>
            <a:endParaRPr lang="en-US" b="1" dirty="0">
              <a:solidFill>
                <a:schemeClr val="tx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72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0F98C-0846-4716-9E6C-19B9C38A0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279" y="2469931"/>
            <a:ext cx="7415719" cy="28483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ea typeface="+mn-lt"/>
                <a:cs typeface="+mn-lt"/>
              </a:rPr>
              <a:t>Ensure the contract, purchase order or agreement is in place and approved through the correct process prior to any work starting</a:t>
            </a:r>
            <a:endParaRPr lang="en-US" sz="1800" dirty="0">
              <a:ea typeface="+mn-lt"/>
              <a:cs typeface="+mn-lt"/>
            </a:endParaRPr>
          </a:p>
          <a:p>
            <a:pPr algn="l"/>
            <a:endParaRPr lang="en-US" sz="1800" dirty="0">
              <a:ea typeface="+mn-lt"/>
              <a:cs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ea typeface="+mn-lt"/>
                <a:cs typeface="+mn-lt"/>
              </a:rPr>
              <a:t>Language in these documents ensures all legal, insurance, compliance, etc. requirements are met by the vendor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ea typeface="+mn-lt"/>
                <a:cs typeface="+mn-lt"/>
              </a:rPr>
              <a:t>Proper document and review ensures no potential conflicts of interest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ea typeface="+mn-lt"/>
              <a:cs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ea typeface="+mn-lt"/>
                <a:cs typeface="+mn-lt"/>
              </a:rPr>
              <a:t>Internal audit reviews vendor payments to ensure compliance to this policy.</a:t>
            </a:r>
            <a:endParaRPr lang="en-US" sz="1800" dirty="0" smtClean="0">
              <a:ea typeface="+mn-lt"/>
              <a:cs typeface="+mn-lt"/>
            </a:endParaRPr>
          </a:p>
          <a:p>
            <a:pPr marL="1600200" lvl="2" indent="-457200"/>
            <a:endParaRPr lang="en-US" sz="1800" dirty="0">
              <a:ea typeface="+mn-lt"/>
              <a:cs typeface="+mn-lt"/>
            </a:endParaRPr>
          </a:p>
          <a:p>
            <a:pPr algn="l"/>
            <a:endParaRPr lang="en-US" sz="1800" dirty="0">
              <a:cs typeface="Time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F35356-EF4B-40B3-BEE5-5F1E7880F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0787" y="527138"/>
            <a:ext cx="6879020" cy="100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Contract, Purchase Order, Agreement </a:t>
            </a:r>
            <a:r>
              <a:rPr lang="en-US" b="1" i="1" dirty="0" smtClean="0">
                <a:solidFill>
                  <a:schemeClr val="tx1"/>
                </a:solidFill>
              </a:rPr>
              <a:t>Required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Prior </a:t>
            </a:r>
            <a:r>
              <a:rPr lang="en-US" b="1" dirty="0" smtClean="0">
                <a:solidFill>
                  <a:schemeClr val="tx1"/>
                </a:solidFill>
              </a:rPr>
              <a:t>to Start of Work</a:t>
            </a:r>
            <a:endParaRPr lang="en-US" b="1" dirty="0">
              <a:solidFill>
                <a:schemeClr val="tx1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15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C9B4CBA123A429E6634FF84BA0A56" ma:contentTypeVersion="8" ma:contentTypeDescription="Create a new document." ma:contentTypeScope="" ma:versionID="705909e983d805063ee392fe54397c86">
  <xsd:schema xmlns:xsd="http://www.w3.org/2001/XMLSchema" xmlns:xs="http://www.w3.org/2001/XMLSchema" xmlns:p="http://schemas.microsoft.com/office/2006/metadata/properties" xmlns:ns2="f8910a25-945d-4583-8dfb-ba696e22849b" xmlns:ns3="e6d4ed01-28d0-4a76-b0a4-1864a8d1ebb7" targetNamespace="http://schemas.microsoft.com/office/2006/metadata/properties" ma:root="true" ma:fieldsID="1a32bcd8995656e24175ed2bfa18ba22" ns2:_="" ns3:_="">
    <xsd:import namespace="f8910a25-945d-4583-8dfb-ba696e22849b"/>
    <xsd:import namespace="e6d4ed01-28d0-4a76-b0a4-1864a8d1eb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10a25-945d-4583-8dfb-ba696e228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4ed01-28d0-4a76-b0a4-1864a8d1eb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39FCF3-E902-46E2-B067-1315E8CBD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6d4ed01-28d0-4a76-b0a4-1864a8d1ebb7"/>
    <ds:schemaRef ds:uri="f8910a25-945d-4583-8dfb-ba696e2284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6CDB29-8013-4B5C-AB55-B3C09FB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10a25-945d-4583-8dfb-ba696e22849b"/>
    <ds:schemaRef ds:uri="e6d4ed01-28d0-4a76-b0a4-1864a8d1e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11594</TotalTime>
  <Words>284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</vt:lpstr>
      <vt:lpstr>Office Theme</vt:lpstr>
      <vt:lpstr>Transaction Authority and Payment Approval Policy 4.2</vt:lpstr>
      <vt:lpstr>PowerPoint Presentation</vt:lpstr>
      <vt:lpstr>Transaction Authority and  Payment Approval Policy 4.2</vt:lpstr>
      <vt:lpstr>Transaction Authority and  Payment Approval Policy 4.2</vt:lpstr>
      <vt:lpstr>Contract, Purchase Order, Agreement Required Prior to Start of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https://youtu.be/NCIUf8eYPqA</dc:title>
  <dc:creator>Suzanne Kern Wilkins</dc:creator>
  <cp:lastModifiedBy>Kelley Cooper</cp:lastModifiedBy>
  <cp:revision>104</cp:revision>
  <dcterms:created xsi:type="dcterms:W3CDTF">2020-04-30T11:05:50Z</dcterms:created>
  <dcterms:modified xsi:type="dcterms:W3CDTF">2021-01-26T15:29:39Z</dcterms:modified>
</cp:coreProperties>
</file>