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1D28C-9256-48E0-8970-9F3D9CE397C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D393F-67BA-464B-AB20-94F660F6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52ED8-C295-44CF-90E8-5E7932A5F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9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237743" y="398525"/>
            <a:ext cx="1746504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192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2883" y="1760467"/>
            <a:ext cx="1110623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4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CB4EF-5F49-41BE-8F80-531758E06D09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69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606" y="324856"/>
            <a:ext cx="11776793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27074-5F1D-4CE8-839C-0A9CA5F0726B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62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606" y="324856"/>
            <a:ext cx="11776793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11613" y="1198107"/>
            <a:ext cx="479297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14B8-6A0A-4400-8E1C-8947411374D9}" type="datetime1">
              <a:rPr lang="en-US" smtClean="0"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313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606" y="324856"/>
            <a:ext cx="11776793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B799F-2014-4DA8-9921-3C21F0985F0C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52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DE00-DD0C-4847-B6AA-510A9CBB75B5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24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75CF-4840-422E-8497-0002B5554280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5" y="-157024"/>
            <a:ext cx="1826745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4" y="1752605"/>
            <a:ext cx="11571817" cy="13849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066804"/>
            <a:ext cx="11570208" cy="492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5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3CF-841F-40FC-A279-8759B6A67CEA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5162105" y="-157024"/>
            <a:ext cx="1826745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4" y="1752604"/>
            <a:ext cx="11571817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066800"/>
            <a:ext cx="11570208" cy="492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5153155" y="5"/>
            <a:ext cx="1840991" cy="3703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606" y="324857"/>
            <a:ext cx="117767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4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37DB2-A1AA-4EE9-B23E-8BCC005177E5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14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1164" y="1760466"/>
            <a:ext cx="6527039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defTabSz="914377"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1164" y="3086103"/>
            <a:ext cx="6069839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defTabSz="914377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defTabSz="914377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3, 2020</a:t>
            </a:r>
            <a:endParaRPr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BFA86-C2DA-4EBD-9633-DC77B389F4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2103" y="381000"/>
            <a:ext cx="42638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71" dirty="0">
                <a:solidFill>
                  <a:schemeClr val="tx1"/>
                </a:solidFill>
              </a:rPr>
              <a:t>Today’s</a:t>
            </a:r>
            <a:r>
              <a:rPr sz="3600" b="1" spc="-280" dirty="0">
                <a:solidFill>
                  <a:schemeClr val="tx1"/>
                </a:solidFill>
              </a:rPr>
              <a:t> </a:t>
            </a:r>
            <a:r>
              <a:rPr sz="3600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7557" y="1119727"/>
            <a:ext cx="5481447" cy="5507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32" lvl="1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Updates by Andrew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Magré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Page Revamp</a:t>
            </a: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Permit Process Reminder </a:t>
            </a: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Submittal Reminder </a:t>
            </a: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Protection Shutdowns </a:t>
            </a:r>
          </a:p>
          <a:p>
            <a:pPr marL="755632" lvl="1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Minute: Bid Cross Functional Group</a:t>
            </a: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Germain</a:t>
            </a:r>
          </a:p>
          <a:p>
            <a:pPr marL="755632" lvl="1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Minute: Code Update on Fire Protection Standpipe Systems </a:t>
            </a:r>
          </a:p>
          <a:p>
            <a:pPr marL="1212832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Jordan</a:t>
            </a:r>
          </a:p>
          <a:p>
            <a:pPr marL="1212832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Niechwiadowicz</a:t>
            </a:r>
          </a:p>
          <a:p>
            <a:pPr marL="755632" lvl="1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Turnover Presentation</a:t>
            </a: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 Eshelman</a:t>
            </a: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Heliseva</a:t>
            </a: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Stemkoski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41349-4515-4373-9A1C-D3C3FF82C9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0A6D7-6C2B-468C-AE42-FB112AC45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788" y="1210390"/>
            <a:ext cx="3516657" cy="45278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1_Office Theme</vt:lpstr>
      <vt:lpstr>PowerPoint Presentation</vt:lpstr>
      <vt:lpstr>Today’s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1</cp:revision>
  <dcterms:created xsi:type="dcterms:W3CDTF">2020-12-03T19:21:14Z</dcterms:created>
  <dcterms:modified xsi:type="dcterms:W3CDTF">2020-12-03T19:22:00Z</dcterms:modified>
</cp:coreProperties>
</file>