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8" r:id="rId4"/>
  </p:sldMasterIdLst>
  <p:notesMasterIdLst>
    <p:notesMasterId r:id="rId11"/>
  </p:notesMasterIdLst>
  <p:sldIdLst>
    <p:sldId id="286" r:id="rId5"/>
    <p:sldId id="346" r:id="rId6"/>
    <p:sldId id="259" r:id="rId7"/>
    <p:sldId id="270" r:id="rId8"/>
    <p:sldId id="281" r:id="rId9"/>
    <p:sldId id="347" r:id="rId10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76" autoAdjust="0"/>
    <p:restoredTop sz="93836" autoAdjust="0"/>
  </p:normalViewPr>
  <p:slideViewPr>
    <p:cSldViewPr snapToGrid="0">
      <p:cViewPr varScale="1">
        <p:scale>
          <a:sx n="49" d="100"/>
          <a:sy n="49" d="100"/>
        </p:scale>
        <p:origin x="48" y="3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629025633747694"/>
          <c:y val="0.10680637595287083"/>
          <c:w val="0.70418725393700787"/>
          <c:h val="0.75682838602187585"/>
        </c:manualLayout>
      </c:layout>
      <c:ofPieChart>
        <c:ofPieType val="pie"/>
        <c:varyColors val="1"/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gapWidth val="100"/>
        <c:secondPieSize val="75"/>
        <c:serLines>
          <c:spPr>
            <a:ln w="9525" cap="flat" cmpd="sng" algn="ctr">
              <a:solidFill>
                <a:schemeClr val="tx1">
                  <a:lumMod val="35000"/>
                  <a:lumOff val="65000"/>
                </a:schemeClr>
              </a:solidFill>
              <a:round/>
            </a:ln>
            <a:effectLst/>
          </c:spPr>
        </c:serLines>
      </c:of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50000"/>
            <a:lumOff val="50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915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5536202-134E-4E3D-9F96-B174CADA78F1}" type="doc">
      <dgm:prSet loTypeId="urn:microsoft.com/office/officeart/2005/8/layout/cycle8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CD0D209-8E63-4BC0-931E-5E82633E6D65}">
      <dgm:prSet phldrT="[Text]" custT="1"/>
      <dgm:spPr/>
      <dgm:t>
        <a:bodyPr/>
        <a:lstStyle/>
        <a:p>
          <a:r>
            <a:rPr lang="en-US" sz="1400" dirty="0"/>
            <a:t>Pre-deployment configuration</a:t>
          </a:r>
        </a:p>
      </dgm:t>
    </dgm:pt>
    <dgm:pt modelId="{C96740CE-E2FC-44BE-A6B3-E48A803F4920}" type="parTrans" cxnId="{87509A9F-B5E6-4A01-B22A-D61FF39553DC}">
      <dgm:prSet/>
      <dgm:spPr/>
      <dgm:t>
        <a:bodyPr/>
        <a:lstStyle/>
        <a:p>
          <a:endParaRPr lang="en-US"/>
        </a:p>
      </dgm:t>
    </dgm:pt>
    <dgm:pt modelId="{3CBA369D-6A76-47C1-98D2-F06E35C9AC08}" type="sibTrans" cxnId="{87509A9F-B5E6-4A01-B22A-D61FF39553DC}">
      <dgm:prSet/>
      <dgm:spPr/>
      <dgm:t>
        <a:bodyPr/>
        <a:lstStyle/>
        <a:p>
          <a:endParaRPr lang="en-US"/>
        </a:p>
      </dgm:t>
    </dgm:pt>
    <dgm:pt modelId="{593707A8-C700-4FA8-861A-F6CCF6478ABB}">
      <dgm:prSet phldrT="[Text]" custT="1"/>
      <dgm:spPr/>
      <dgm:t>
        <a:bodyPr/>
        <a:lstStyle/>
        <a:p>
          <a:r>
            <a:rPr lang="en-US" sz="1400" dirty="0"/>
            <a:t>Periodic maintenance</a:t>
          </a:r>
        </a:p>
      </dgm:t>
    </dgm:pt>
    <dgm:pt modelId="{85EBE0E2-7240-421F-943E-8FEEA46176F8}" type="parTrans" cxnId="{18309151-D5C4-4E46-9F07-B366890B2B75}">
      <dgm:prSet/>
      <dgm:spPr/>
      <dgm:t>
        <a:bodyPr/>
        <a:lstStyle/>
        <a:p>
          <a:endParaRPr lang="en-US"/>
        </a:p>
      </dgm:t>
    </dgm:pt>
    <dgm:pt modelId="{DC5A88AC-A9C6-421B-8F29-E8417DC0DF21}" type="sibTrans" cxnId="{18309151-D5C4-4E46-9F07-B366890B2B75}">
      <dgm:prSet/>
      <dgm:spPr/>
      <dgm:t>
        <a:bodyPr/>
        <a:lstStyle/>
        <a:p>
          <a:endParaRPr lang="en-US"/>
        </a:p>
      </dgm:t>
    </dgm:pt>
    <dgm:pt modelId="{91A5B6C0-DAE4-4169-AFD6-AA9AF87039A0}">
      <dgm:prSet phldrT="[Text]" custT="1"/>
      <dgm:spPr/>
      <dgm:t>
        <a:bodyPr/>
        <a:lstStyle/>
        <a:p>
          <a:r>
            <a:rPr lang="en-US" sz="1400" dirty="0"/>
            <a:t>Hardware replacement</a:t>
          </a:r>
        </a:p>
      </dgm:t>
    </dgm:pt>
    <dgm:pt modelId="{6259C9EC-1832-499D-BD1A-560A8DCBA7EF}" type="parTrans" cxnId="{0ADD7653-8A0D-43A6-A21D-8B7F47A86CCE}">
      <dgm:prSet/>
      <dgm:spPr/>
      <dgm:t>
        <a:bodyPr/>
        <a:lstStyle/>
        <a:p>
          <a:endParaRPr lang="en-US"/>
        </a:p>
      </dgm:t>
    </dgm:pt>
    <dgm:pt modelId="{4E79C45B-68B5-4551-9FA8-5426D2919B0A}" type="sibTrans" cxnId="{0ADD7653-8A0D-43A6-A21D-8B7F47A86CCE}">
      <dgm:prSet/>
      <dgm:spPr/>
      <dgm:t>
        <a:bodyPr/>
        <a:lstStyle/>
        <a:p>
          <a:endParaRPr lang="en-US"/>
        </a:p>
      </dgm:t>
    </dgm:pt>
    <dgm:pt modelId="{031A512A-6AC9-408C-B060-D6AAE212E9D6}">
      <dgm:prSet phldrT="[Text]" custT="1"/>
      <dgm:spPr/>
      <dgm:t>
        <a:bodyPr/>
        <a:lstStyle/>
        <a:p>
          <a:r>
            <a:rPr lang="en-US" sz="1400" dirty="0"/>
            <a:t>Site Consultation /Procurement</a:t>
          </a:r>
        </a:p>
      </dgm:t>
    </dgm:pt>
    <dgm:pt modelId="{9A0ACEA0-E10F-4A87-AE27-662545FB6C49}" type="parTrans" cxnId="{2DE4EA3E-77F1-4AF0-8E3C-5D3726CC849B}">
      <dgm:prSet/>
      <dgm:spPr/>
      <dgm:t>
        <a:bodyPr/>
        <a:lstStyle/>
        <a:p>
          <a:endParaRPr lang="en-US"/>
        </a:p>
      </dgm:t>
    </dgm:pt>
    <dgm:pt modelId="{1CDBE9A7-2B04-46F6-8129-1F7FD6E503DB}" type="sibTrans" cxnId="{2DE4EA3E-77F1-4AF0-8E3C-5D3726CC849B}">
      <dgm:prSet/>
      <dgm:spPr/>
      <dgm:t>
        <a:bodyPr/>
        <a:lstStyle/>
        <a:p>
          <a:endParaRPr lang="en-US"/>
        </a:p>
      </dgm:t>
    </dgm:pt>
    <dgm:pt modelId="{D8EE5EE2-080A-4123-9399-A3F0909218F8}">
      <dgm:prSet phldrT="[Text]" custT="1"/>
      <dgm:spPr/>
      <dgm:t>
        <a:bodyPr/>
        <a:lstStyle/>
        <a:p>
          <a:r>
            <a:rPr lang="en-US" sz="1400" dirty="0"/>
            <a:t>Infrastructure/ Installation</a:t>
          </a:r>
        </a:p>
      </dgm:t>
    </dgm:pt>
    <dgm:pt modelId="{800D2062-7BB4-4E4E-98AD-656928958BB1}" type="parTrans" cxnId="{1C6AA46B-B383-4443-B763-A9F006C329BA}">
      <dgm:prSet/>
      <dgm:spPr/>
      <dgm:t>
        <a:bodyPr/>
        <a:lstStyle/>
        <a:p>
          <a:endParaRPr lang="en-US"/>
        </a:p>
      </dgm:t>
    </dgm:pt>
    <dgm:pt modelId="{477BA870-93F5-4AC5-A1BB-A4EDAD06717E}" type="sibTrans" cxnId="{1C6AA46B-B383-4443-B763-A9F006C329BA}">
      <dgm:prSet/>
      <dgm:spPr/>
      <dgm:t>
        <a:bodyPr/>
        <a:lstStyle/>
        <a:p>
          <a:endParaRPr lang="en-US"/>
        </a:p>
      </dgm:t>
    </dgm:pt>
    <dgm:pt modelId="{AC71626D-0B1A-4F6E-96DB-7D07E31EE8E4}" type="pres">
      <dgm:prSet presAssocID="{E5536202-134E-4E3D-9F96-B174CADA78F1}" presName="compositeShape" presStyleCnt="0">
        <dgm:presLayoutVars>
          <dgm:chMax val="7"/>
          <dgm:dir/>
          <dgm:resizeHandles val="exact"/>
        </dgm:presLayoutVars>
      </dgm:prSet>
      <dgm:spPr/>
    </dgm:pt>
    <dgm:pt modelId="{E173F15F-1780-417C-9EC2-586C3D88EBA9}" type="pres">
      <dgm:prSet presAssocID="{E5536202-134E-4E3D-9F96-B174CADA78F1}" presName="wedge1" presStyleLbl="node1" presStyleIdx="0" presStyleCnt="5"/>
      <dgm:spPr/>
    </dgm:pt>
    <dgm:pt modelId="{2025719A-F49A-4658-85F0-483934D7AB76}" type="pres">
      <dgm:prSet presAssocID="{E5536202-134E-4E3D-9F96-B174CADA78F1}" presName="dummy1a" presStyleCnt="0"/>
      <dgm:spPr/>
    </dgm:pt>
    <dgm:pt modelId="{3E85BCF4-BFFA-4583-B0AE-72FBF5FD7796}" type="pres">
      <dgm:prSet presAssocID="{E5536202-134E-4E3D-9F96-B174CADA78F1}" presName="dummy1b" presStyleCnt="0"/>
      <dgm:spPr/>
    </dgm:pt>
    <dgm:pt modelId="{56546279-2CB5-4554-BF21-2C91C89FF0A0}" type="pres">
      <dgm:prSet presAssocID="{E5536202-134E-4E3D-9F96-B174CADA78F1}" presName="wedge1Tx" presStyleLbl="node1" presStyleIdx="0" presStyleCnt="5">
        <dgm:presLayoutVars>
          <dgm:chMax val="0"/>
          <dgm:chPref val="0"/>
          <dgm:bulletEnabled val="1"/>
        </dgm:presLayoutVars>
      </dgm:prSet>
      <dgm:spPr/>
    </dgm:pt>
    <dgm:pt modelId="{95210A95-3CC6-4145-8488-52406DEB4E3F}" type="pres">
      <dgm:prSet presAssocID="{E5536202-134E-4E3D-9F96-B174CADA78F1}" presName="wedge2" presStyleLbl="node1" presStyleIdx="1" presStyleCnt="5" custLinFactNeighborX="784" custLinFactNeighborY="-1046"/>
      <dgm:spPr/>
    </dgm:pt>
    <dgm:pt modelId="{7CBD5DF6-3254-49A6-A0C5-7921B36E9469}" type="pres">
      <dgm:prSet presAssocID="{E5536202-134E-4E3D-9F96-B174CADA78F1}" presName="dummy2a" presStyleCnt="0"/>
      <dgm:spPr/>
    </dgm:pt>
    <dgm:pt modelId="{69BCCE65-B5BA-410E-A714-AD013FE05F20}" type="pres">
      <dgm:prSet presAssocID="{E5536202-134E-4E3D-9F96-B174CADA78F1}" presName="dummy2b" presStyleCnt="0"/>
      <dgm:spPr/>
    </dgm:pt>
    <dgm:pt modelId="{04DE3F48-05AF-4965-9C27-6B92BD1C812C}" type="pres">
      <dgm:prSet presAssocID="{E5536202-134E-4E3D-9F96-B174CADA78F1}" presName="wedge2Tx" presStyleLbl="node1" presStyleIdx="1" presStyleCnt="5">
        <dgm:presLayoutVars>
          <dgm:chMax val="0"/>
          <dgm:chPref val="0"/>
          <dgm:bulletEnabled val="1"/>
        </dgm:presLayoutVars>
      </dgm:prSet>
      <dgm:spPr/>
    </dgm:pt>
    <dgm:pt modelId="{02D8E9FC-231E-4437-B99E-9127C0AD8154}" type="pres">
      <dgm:prSet presAssocID="{E5536202-134E-4E3D-9F96-B174CADA78F1}" presName="wedge3" presStyleLbl="node1" presStyleIdx="2" presStyleCnt="5" custLinFactNeighborX="157"/>
      <dgm:spPr/>
    </dgm:pt>
    <dgm:pt modelId="{21241D16-FFA3-4325-9369-130EB31C867D}" type="pres">
      <dgm:prSet presAssocID="{E5536202-134E-4E3D-9F96-B174CADA78F1}" presName="dummy3a" presStyleCnt="0"/>
      <dgm:spPr/>
    </dgm:pt>
    <dgm:pt modelId="{7751700F-5417-41E1-9938-D041222B1053}" type="pres">
      <dgm:prSet presAssocID="{E5536202-134E-4E3D-9F96-B174CADA78F1}" presName="dummy3b" presStyleCnt="0"/>
      <dgm:spPr/>
    </dgm:pt>
    <dgm:pt modelId="{207913E5-DCC9-4C33-A83C-1A2258A58749}" type="pres">
      <dgm:prSet presAssocID="{E5536202-134E-4E3D-9F96-B174CADA78F1}" presName="wedge3Tx" presStyleLbl="node1" presStyleIdx="2" presStyleCnt="5">
        <dgm:presLayoutVars>
          <dgm:chMax val="0"/>
          <dgm:chPref val="0"/>
          <dgm:bulletEnabled val="1"/>
        </dgm:presLayoutVars>
      </dgm:prSet>
      <dgm:spPr/>
    </dgm:pt>
    <dgm:pt modelId="{509FD58B-BBF0-45EA-9841-7FE2AF7AD6EA}" type="pres">
      <dgm:prSet presAssocID="{E5536202-134E-4E3D-9F96-B174CADA78F1}" presName="wedge4" presStyleLbl="node1" presStyleIdx="3" presStyleCnt="5"/>
      <dgm:spPr/>
    </dgm:pt>
    <dgm:pt modelId="{C434ACF1-74F5-4E05-8BE3-FA5BCC30E423}" type="pres">
      <dgm:prSet presAssocID="{E5536202-134E-4E3D-9F96-B174CADA78F1}" presName="dummy4a" presStyleCnt="0"/>
      <dgm:spPr/>
    </dgm:pt>
    <dgm:pt modelId="{46012EB5-5FCB-46F2-AAE4-6F08E126E3FB}" type="pres">
      <dgm:prSet presAssocID="{E5536202-134E-4E3D-9F96-B174CADA78F1}" presName="dummy4b" presStyleCnt="0"/>
      <dgm:spPr/>
    </dgm:pt>
    <dgm:pt modelId="{7DC867B5-D339-4655-B280-779913A26DD4}" type="pres">
      <dgm:prSet presAssocID="{E5536202-134E-4E3D-9F96-B174CADA78F1}" presName="wedge4Tx" presStyleLbl="node1" presStyleIdx="3" presStyleCnt="5">
        <dgm:presLayoutVars>
          <dgm:chMax val="0"/>
          <dgm:chPref val="0"/>
          <dgm:bulletEnabled val="1"/>
        </dgm:presLayoutVars>
      </dgm:prSet>
      <dgm:spPr/>
    </dgm:pt>
    <dgm:pt modelId="{D3209098-2616-4008-93B2-749A73D7A225}" type="pres">
      <dgm:prSet presAssocID="{E5536202-134E-4E3D-9F96-B174CADA78F1}" presName="wedge5" presStyleLbl="node1" presStyleIdx="4" presStyleCnt="5"/>
      <dgm:spPr/>
    </dgm:pt>
    <dgm:pt modelId="{716C6FF4-C081-4922-BB3C-D9EF60F0931B}" type="pres">
      <dgm:prSet presAssocID="{E5536202-134E-4E3D-9F96-B174CADA78F1}" presName="dummy5a" presStyleCnt="0"/>
      <dgm:spPr/>
    </dgm:pt>
    <dgm:pt modelId="{B59042F9-2739-4026-B8E8-6100DE614557}" type="pres">
      <dgm:prSet presAssocID="{E5536202-134E-4E3D-9F96-B174CADA78F1}" presName="dummy5b" presStyleCnt="0"/>
      <dgm:spPr/>
    </dgm:pt>
    <dgm:pt modelId="{A0432C01-D0CF-47E5-A8E0-4B8621FFDE0F}" type="pres">
      <dgm:prSet presAssocID="{E5536202-134E-4E3D-9F96-B174CADA78F1}" presName="wedge5Tx" presStyleLbl="node1" presStyleIdx="4" presStyleCnt="5">
        <dgm:presLayoutVars>
          <dgm:chMax val="0"/>
          <dgm:chPref val="0"/>
          <dgm:bulletEnabled val="1"/>
        </dgm:presLayoutVars>
      </dgm:prSet>
      <dgm:spPr/>
    </dgm:pt>
    <dgm:pt modelId="{31586B74-601F-4EBD-AB3F-67AF76C0E1B2}" type="pres">
      <dgm:prSet presAssocID="{1CDBE9A7-2B04-46F6-8129-1F7FD6E503DB}" presName="arrowWedge1" presStyleLbl="fgSibTrans2D1" presStyleIdx="0" presStyleCnt="5"/>
      <dgm:spPr/>
    </dgm:pt>
    <dgm:pt modelId="{D76802D0-A7CF-4571-BEB8-6779EEFC1578}" type="pres">
      <dgm:prSet presAssocID="{3CBA369D-6A76-47C1-98D2-F06E35C9AC08}" presName="arrowWedge2" presStyleLbl="fgSibTrans2D1" presStyleIdx="1" presStyleCnt="5"/>
      <dgm:spPr/>
    </dgm:pt>
    <dgm:pt modelId="{F9136CD0-C6B7-4F4E-A4FF-4AC849E7232D}" type="pres">
      <dgm:prSet presAssocID="{477BA870-93F5-4AC5-A1BB-A4EDAD06717E}" presName="arrowWedge3" presStyleLbl="fgSibTrans2D1" presStyleIdx="2" presStyleCnt="5"/>
      <dgm:spPr/>
    </dgm:pt>
    <dgm:pt modelId="{709A804E-2E83-4590-B49D-D880906D8BB3}" type="pres">
      <dgm:prSet presAssocID="{DC5A88AC-A9C6-421B-8F29-E8417DC0DF21}" presName="arrowWedge4" presStyleLbl="fgSibTrans2D1" presStyleIdx="3" presStyleCnt="5"/>
      <dgm:spPr/>
    </dgm:pt>
    <dgm:pt modelId="{D60BB53C-E9A3-4DAF-B398-E98657211D4D}" type="pres">
      <dgm:prSet presAssocID="{4E79C45B-68B5-4551-9FA8-5426D2919B0A}" presName="arrowWedge5" presStyleLbl="fgSibTrans2D1" presStyleIdx="4" presStyleCnt="5"/>
      <dgm:spPr/>
    </dgm:pt>
  </dgm:ptLst>
  <dgm:cxnLst>
    <dgm:cxn modelId="{2950B009-B7CD-4946-9D43-1ED004C7BDD6}" type="presOf" srcId="{DCD0D209-8E63-4BC0-931E-5E82633E6D65}" destId="{04DE3F48-05AF-4965-9C27-6B92BD1C812C}" srcOrd="1" destOrd="0" presId="urn:microsoft.com/office/officeart/2005/8/layout/cycle8"/>
    <dgm:cxn modelId="{A15AB61E-AA77-4212-8A92-778CFA918BF3}" type="presOf" srcId="{593707A8-C700-4FA8-861A-F6CCF6478ABB}" destId="{7DC867B5-D339-4655-B280-779913A26DD4}" srcOrd="1" destOrd="0" presId="urn:microsoft.com/office/officeart/2005/8/layout/cycle8"/>
    <dgm:cxn modelId="{93D1D13B-6E51-42F9-87B5-AF3871E66B65}" type="presOf" srcId="{593707A8-C700-4FA8-861A-F6CCF6478ABB}" destId="{509FD58B-BBF0-45EA-9841-7FE2AF7AD6EA}" srcOrd="0" destOrd="0" presId="urn:microsoft.com/office/officeart/2005/8/layout/cycle8"/>
    <dgm:cxn modelId="{2DE4EA3E-77F1-4AF0-8E3C-5D3726CC849B}" srcId="{E5536202-134E-4E3D-9F96-B174CADA78F1}" destId="{031A512A-6AC9-408C-B060-D6AAE212E9D6}" srcOrd="0" destOrd="0" parTransId="{9A0ACEA0-E10F-4A87-AE27-662545FB6C49}" sibTransId="{1CDBE9A7-2B04-46F6-8129-1F7FD6E503DB}"/>
    <dgm:cxn modelId="{4C27EB6A-2BD7-42B2-9D4C-2BECCC4FF917}" type="presOf" srcId="{031A512A-6AC9-408C-B060-D6AAE212E9D6}" destId="{56546279-2CB5-4554-BF21-2C91C89FF0A0}" srcOrd="1" destOrd="0" presId="urn:microsoft.com/office/officeart/2005/8/layout/cycle8"/>
    <dgm:cxn modelId="{9D29036B-FD72-41E6-ABAB-22DA7B8BFED3}" type="presOf" srcId="{D8EE5EE2-080A-4123-9399-A3F0909218F8}" destId="{207913E5-DCC9-4C33-A83C-1A2258A58749}" srcOrd="1" destOrd="0" presId="urn:microsoft.com/office/officeart/2005/8/layout/cycle8"/>
    <dgm:cxn modelId="{1C6AA46B-B383-4443-B763-A9F006C329BA}" srcId="{E5536202-134E-4E3D-9F96-B174CADA78F1}" destId="{D8EE5EE2-080A-4123-9399-A3F0909218F8}" srcOrd="2" destOrd="0" parTransId="{800D2062-7BB4-4E4E-98AD-656928958BB1}" sibTransId="{477BA870-93F5-4AC5-A1BB-A4EDAD06717E}"/>
    <dgm:cxn modelId="{18309151-D5C4-4E46-9F07-B366890B2B75}" srcId="{E5536202-134E-4E3D-9F96-B174CADA78F1}" destId="{593707A8-C700-4FA8-861A-F6CCF6478ABB}" srcOrd="3" destOrd="0" parTransId="{85EBE0E2-7240-421F-943E-8FEEA46176F8}" sibTransId="{DC5A88AC-A9C6-421B-8F29-E8417DC0DF21}"/>
    <dgm:cxn modelId="{0ADD7653-8A0D-43A6-A21D-8B7F47A86CCE}" srcId="{E5536202-134E-4E3D-9F96-B174CADA78F1}" destId="{91A5B6C0-DAE4-4169-AFD6-AA9AF87039A0}" srcOrd="4" destOrd="0" parTransId="{6259C9EC-1832-499D-BD1A-560A8DCBA7EF}" sibTransId="{4E79C45B-68B5-4551-9FA8-5426D2919B0A}"/>
    <dgm:cxn modelId="{7CEAC783-09E8-4EC5-A85E-B5D2D670AE99}" type="presOf" srcId="{E5536202-134E-4E3D-9F96-B174CADA78F1}" destId="{AC71626D-0B1A-4F6E-96DB-7D07E31EE8E4}" srcOrd="0" destOrd="0" presId="urn:microsoft.com/office/officeart/2005/8/layout/cycle8"/>
    <dgm:cxn modelId="{87509A9F-B5E6-4A01-B22A-D61FF39553DC}" srcId="{E5536202-134E-4E3D-9F96-B174CADA78F1}" destId="{DCD0D209-8E63-4BC0-931E-5E82633E6D65}" srcOrd="1" destOrd="0" parTransId="{C96740CE-E2FC-44BE-A6B3-E48A803F4920}" sibTransId="{3CBA369D-6A76-47C1-98D2-F06E35C9AC08}"/>
    <dgm:cxn modelId="{0D53D0A9-CDF4-4DCF-B00D-5B45AB1619A9}" type="presOf" srcId="{91A5B6C0-DAE4-4169-AFD6-AA9AF87039A0}" destId="{A0432C01-D0CF-47E5-A8E0-4B8621FFDE0F}" srcOrd="1" destOrd="0" presId="urn:microsoft.com/office/officeart/2005/8/layout/cycle8"/>
    <dgm:cxn modelId="{DC0808BF-6202-4B46-89C8-3CC3F5AE2A58}" type="presOf" srcId="{91A5B6C0-DAE4-4169-AFD6-AA9AF87039A0}" destId="{D3209098-2616-4008-93B2-749A73D7A225}" srcOrd="0" destOrd="0" presId="urn:microsoft.com/office/officeart/2005/8/layout/cycle8"/>
    <dgm:cxn modelId="{EEAA70D2-3E42-418F-BEBA-2DDE0A613935}" type="presOf" srcId="{031A512A-6AC9-408C-B060-D6AAE212E9D6}" destId="{E173F15F-1780-417C-9EC2-586C3D88EBA9}" srcOrd="0" destOrd="0" presId="urn:microsoft.com/office/officeart/2005/8/layout/cycle8"/>
    <dgm:cxn modelId="{2426AFFE-EF08-4101-B799-3C8A73CE1088}" type="presOf" srcId="{D8EE5EE2-080A-4123-9399-A3F0909218F8}" destId="{02D8E9FC-231E-4437-B99E-9127C0AD8154}" srcOrd="0" destOrd="0" presId="urn:microsoft.com/office/officeart/2005/8/layout/cycle8"/>
    <dgm:cxn modelId="{67B0A7FF-BD61-4F9D-8ECF-063402830C61}" type="presOf" srcId="{DCD0D209-8E63-4BC0-931E-5E82633E6D65}" destId="{95210A95-3CC6-4145-8488-52406DEB4E3F}" srcOrd="0" destOrd="0" presId="urn:microsoft.com/office/officeart/2005/8/layout/cycle8"/>
    <dgm:cxn modelId="{11CB62C8-A8E0-4608-AF3A-D9BBA48B101D}" type="presParOf" srcId="{AC71626D-0B1A-4F6E-96DB-7D07E31EE8E4}" destId="{E173F15F-1780-417C-9EC2-586C3D88EBA9}" srcOrd="0" destOrd="0" presId="urn:microsoft.com/office/officeart/2005/8/layout/cycle8"/>
    <dgm:cxn modelId="{9FC4AF5A-994E-4901-B2C3-8B2D1AB94D9C}" type="presParOf" srcId="{AC71626D-0B1A-4F6E-96DB-7D07E31EE8E4}" destId="{2025719A-F49A-4658-85F0-483934D7AB76}" srcOrd="1" destOrd="0" presId="urn:microsoft.com/office/officeart/2005/8/layout/cycle8"/>
    <dgm:cxn modelId="{C4F09246-353F-488B-B094-AA59D05FDB31}" type="presParOf" srcId="{AC71626D-0B1A-4F6E-96DB-7D07E31EE8E4}" destId="{3E85BCF4-BFFA-4583-B0AE-72FBF5FD7796}" srcOrd="2" destOrd="0" presId="urn:microsoft.com/office/officeart/2005/8/layout/cycle8"/>
    <dgm:cxn modelId="{1C7474AE-C57F-4615-B2C4-CAFABC4A201C}" type="presParOf" srcId="{AC71626D-0B1A-4F6E-96DB-7D07E31EE8E4}" destId="{56546279-2CB5-4554-BF21-2C91C89FF0A0}" srcOrd="3" destOrd="0" presId="urn:microsoft.com/office/officeart/2005/8/layout/cycle8"/>
    <dgm:cxn modelId="{986C9068-4E50-4DE9-811D-86FA08012975}" type="presParOf" srcId="{AC71626D-0B1A-4F6E-96DB-7D07E31EE8E4}" destId="{95210A95-3CC6-4145-8488-52406DEB4E3F}" srcOrd="4" destOrd="0" presId="urn:microsoft.com/office/officeart/2005/8/layout/cycle8"/>
    <dgm:cxn modelId="{30B9FDEA-5E99-48D9-89D6-5497393428B4}" type="presParOf" srcId="{AC71626D-0B1A-4F6E-96DB-7D07E31EE8E4}" destId="{7CBD5DF6-3254-49A6-A0C5-7921B36E9469}" srcOrd="5" destOrd="0" presId="urn:microsoft.com/office/officeart/2005/8/layout/cycle8"/>
    <dgm:cxn modelId="{E87BD51D-5B53-4FFA-88B2-D18CA4515700}" type="presParOf" srcId="{AC71626D-0B1A-4F6E-96DB-7D07E31EE8E4}" destId="{69BCCE65-B5BA-410E-A714-AD013FE05F20}" srcOrd="6" destOrd="0" presId="urn:microsoft.com/office/officeart/2005/8/layout/cycle8"/>
    <dgm:cxn modelId="{4B50731B-4109-47C1-9F50-8D9C5A3C4244}" type="presParOf" srcId="{AC71626D-0B1A-4F6E-96DB-7D07E31EE8E4}" destId="{04DE3F48-05AF-4965-9C27-6B92BD1C812C}" srcOrd="7" destOrd="0" presId="urn:microsoft.com/office/officeart/2005/8/layout/cycle8"/>
    <dgm:cxn modelId="{49712904-3F47-43E3-871E-6C44CE9F9371}" type="presParOf" srcId="{AC71626D-0B1A-4F6E-96DB-7D07E31EE8E4}" destId="{02D8E9FC-231E-4437-B99E-9127C0AD8154}" srcOrd="8" destOrd="0" presId="urn:microsoft.com/office/officeart/2005/8/layout/cycle8"/>
    <dgm:cxn modelId="{5CF898E7-133D-46E5-8D97-C71DE9602A47}" type="presParOf" srcId="{AC71626D-0B1A-4F6E-96DB-7D07E31EE8E4}" destId="{21241D16-FFA3-4325-9369-130EB31C867D}" srcOrd="9" destOrd="0" presId="urn:microsoft.com/office/officeart/2005/8/layout/cycle8"/>
    <dgm:cxn modelId="{C39030C3-1E96-4992-B334-92F58E39975D}" type="presParOf" srcId="{AC71626D-0B1A-4F6E-96DB-7D07E31EE8E4}" destId="{7751700F-5417-41E1-9938-D041222B1053}" srcOrd="10" destOrd="0" presId="urn:microsoft.com/office/officeart/2005/8/layout/cycle8"/>
    <dgm:cxn modelId="{77969740-EA28-4820-8EB2-3E335F355FC1}" type="presParOf" srcId="{AC71626D-0B1A-4F6E-96DB-7D07E31EE8E4}" destId="{207913E5-DCC9-4C33-A83C-1A2258A58749}" srcOrd="11" destOrd="0" presId="urn:microsoft.com/office/officeart/2005/8/layout/cycle8"/>
    <dgm:cxn modelId="{43E3233A-B1CE-4EBD-8CDE-A8E60D282A1C}" type="presParOf" srcId="{AC71626D-0B1A-4F6E-96DB-7D07E31EE8E4}" destId="{509FD58B-BBF0-45EA-9841-7FE2AF7AD6EA}" srcOrd="12" destOrd="0" presId="urn:microsoft.com/office/officeart/2005/8/layout/cycle8"/>
    <dgm:cxn modelId="{4B833B06-8649-46A3-A4D2-07529ED46A95}" type="presParOf" srcId="{AC71626D-0B1A-4F6E-96DB-7D07E31EE8E4}" destId="{C434ACF1-74F5-4E05-8BE3-FA5BCC30E423}" srcOrd="13" destOrd="0" presId="urn:microsoft.com/office/officeart/2005/8/layout/cycle8"/>
    <dgm:cxn modelId="{099B753E-E33F-40D5-A411-9998F0AA31FD}" type="presParOf" srcId="{AC71626D-0B1A-4F6E-96DB-7D07E31EE8E4}" destId="{46012EB5-5FCB-46F2-AAE4-6F08E126E3FB}" srcOrd="14" destOrd="0" presId="urn:microsoft.com/office/officeart/2005/8/layout/cycle8"/>
    <dgm:cxn modelId="{26240CE9-5BBB-4C83-87AE-44CAF8B5FA6D}" type="presParOf" srcId="{AC71626D-0B1A-4F6E-96DB-7D07E31EE8E4}" destId="{7DC867B5-D339-4655-B280-779913A26DD4}" srcOrd="15" destOrd="0" presId="urn:microsoft.com/office/officeart/2005/8/layout/cycle8"/>
    <dgm:cxn modelId="{CAAEAAD8-5C9C-4168-9961-E9690BFEC95B}" type="presParOf" srcId="{AC71626D-0B1A-4F6E-96DB-7D07E31EE8E4}" destId="{D3209098-2616-4008-93B2-749A73D7A225}" srcOrd="16" destOrd="0" presId="urn:microsoft.com/office/officeart/2005/8/layout/cycle8"/>
    <dgm:cxn modelId="{3FEBD149-98F7-4E4E-B23E-16DD2D303362}" type="presParOf" srcId="{AC71626D-0B1A-4F6E-96DB-7D07E31EE8E4}" destId="{716C6FF4-C081-4922-BB3C-D9EF60F0931B}" srcOrd="17" destOrd="0" presId="urn:microsoft.com/office/officeart/2005/8/layout/cycle8"/>
    <dgm:cxn modelId="{395D743D-692E-486F-BE5B-8372B71BC1D8}" type="presParOf" srcId="{AC71626D-0B1A-4F6E-96DB-7D07E31EE8E4}" destId="{B59042F9-2739-4026-B8E8-6100DE614557}" srcOrd="18" destOrd="0" presId="urn:microsoft.com/office/officeart/2005/8/layout/cycle8"/>
    <dgm:cxn modelId="{2468AC7C-3501-40F0-9593-A6BF36376D36}" type="presParOf" srcId="{AC71626D-0B1A-4F6E-96DB-7D07E31EE8E4}" destId="{A0432C01-D0CF-47E5-A8E0-4B8621FFDE0F}" srcOrd="19" destOrd="0" presId="urn:microsoft.com/office/officeart/2005/8/layout/cycle8"/>
    <dgm:cxn modelId="{A1304282-95A0-4CE6-81E4-2DA4AD96C064}" type="presParOf" srcId="{AC71626D-0B1A-4F6E-96DB-7D07E31EE8E4}" destId="{31586B74-601F-4EBD-AB3F-67AF76C0E1B2}" srcOrd="20" destOrd="0" presId="urn:microsoft.com/office/officeart/2005/8/layout/cycle8"/>
    <dgm:cxn modelId="{6F9D052E-E737-49C0-8D41-6CB7D194AE7B}" type="presParOf" srcId="{AC71626D-0B1A-4F6E-96DB-7D07E31EE8E4}" destId="{D76802D0-A7CF-4571-BEB8-6779EEFC1578}" srcOrd="21" destOrd="0" presId="urn:microsoft.com/office/officeart/2005/8/layout/cycle8"/>
    <dgm:cxn modelId="{75333962-71B4-406F-963F-B85DECA0676D}" type="presParOf" srcId="{AC71626D-0B1A-4F6E-96DB-7D07E31EE8E4}" destId="{F9136CD0-C6B7-4F4E-A4FF-4AC849E7232D}" srcOrd="22" destOrd="0" presId="urn:microsoft.com/office/officeart/2005/8/layout/cycle8"/>
    <dgm:cxn modelId="{C40D91DD-CA10-4E81-860C-F13ACC8DBB72}" type="presParOf" srcId="{AC71626D-0B1A-4F6E-96DB-7D07E31EE8E4}" destId="{709A804E-2E83-4590-B49D-D880906D8BB3}" srcOrd="23" destOrd="0" presId="urn:microsoft.com/office/officeart/2005/8/layout/cycle8"/>
    <dgm:cxn modelId="{6E427700-744D-4581-9D93-09D97BDE3D2C}" type="presParOf" srcId="{AC71626D-0B1A-4F6E-96DB-7D07E31EE8E4}" destId="{D60BB53C-E9A3-4DAF-B398-E98657211D4D}" srcOrd="2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5536202-134E-4E3D-9F96-B174CADA78F1}" type="doc">
      <dgm:prSet loTypeId="urn:microsoft.com/office/officeart/2005/8/layout/cycle8" loCatId="cycle" qsTypeId="urn:microsoft.com/office/officeart/2005/8/quickstyle/simple1" qsCatId="simple" csTypeId="urn:microsoft.com/office/officeart/2005/8/colors/accent1_2" csCatId="accent1" phldr="1"/>
      <dgm:spPr/>
    </dgm:pt>
    <dgm:pt modelId="{DCD0D209-8E63-4BC0-931E-5E82633E6D65}">
      <dgm:prSet phldrT="[Text]" custT="1"/>
      <dgm:spPr/>
      <dgm:t>
        <a:bodyPr/>
        <a:lstStyle/>
        <a:p>
          <a:r>
            <a:rPr lang="en-US" sz="1400" dirty="0"/>
            <a:t>Pre-deployment configuration</a:t>
          </a:r>
        </a:p>
      </dgm:t>
    </dgm:pt>
    <dgm:pt modelId="{C96740CE-E2FC-44BE-A6B3-E48A803F4920}" type="parTrans" cxnId="{87509A9F-B5E6-4A01-B22A-D61FF39553DC}">
      <dgm:prSet/>
      <dgm:spPr/>
      <dgm:t>
        <a:bodyPr/>
        <a:lstStyle/>
        <a:p>
          <a:endParaRPr lang="en-US"/>
        </a:p>
      </dgm:t>
    </dgm:pt>
    <dgm:pt modelId="{3CBA369D-6A76-47C1-98D2-F06E35C9AC08}" type="sibTrans" cxnId="{87509A9F-B5E6-4A01-B22A-D61FF39553DC}">
      <dgm:prSet/>
      <dgm:spPr/>
      <dgm:t>
        <a:bodyPr/>
        <a:lstStyle/>
        <a:p>
          <a:endParaRPr lang="en-US"/>
        </a:p>
      </dgm:t>
    </dgm:pt>
    <dgm:pt modelId="{593707A8-C700-4FA8-861A-F6CCF6478ABB}">
      <dgm:prSet phldrT="[Text]" custT="1"/>
      <dgm:spPr/>
      <dgm:t>
        <a:bodyPr/>
        <a:lstStyle/>
        <a:p>
          <a:r>
            <a:rPr lang="en-US" sz="1400" dirty="0"/>
            <a:t>Infrastructure /Installation</a:t>
          </a:r>
        </a:p>
      </dgm:t>
    </dgm:pt>
    <dgm:pt modelId="{85EBE0E2-7240-421F-943E-8FEEA46176F8}" type="parTrans" cxnId="{18309151-D5C4-4E46-9F07-B366890B2B75}">
      <dgm:prSet/>
      <dgm:spPr/>
      <dgm:t>
        <a:bodyPr/>
        <a:lstStyle/>
        <a:p>
          <a:endParaRPr lang="en-US"/>
        </a:p>
      </dgm:t>
    </dgm:pt>
    <dgm:pt modelId="{DC5A88AC-A9C6-421B-8F29-E8417DC0DF21}" type="sibTrans" cxnId="{18309151-D5C4-4E46-9F07-B366890B2B75}">
      <dgm:prSet/>
      <dgm:spPr/>
      <dgm:t>
        <a:bodyPr/>
        <a:lstStyle/>
        <a:p>
          <a:endParaRPr lang="en-US"/>
        </a:p>
      </dgm:t>
    </dgm:pt>
    <dgm:pt modelId="{91A5B6C0-DAE4-4169-AFD6-AA9AF87039A0}">
      <dgm:prSet phldrT="[Text]" custT="1"/>
      <dgm:spPr/>
      <dgm:t>
        <a:bodyPr/>
        <a:lstStyle/>
        <a:p>
          <a:r>
            <a:rPr lang="en-US" sz="1400" dirty="0"/>
            <a:t>Hardware Analysis /Replacement</a:t>
          </a:r>
        </a:p>
      </dgm:t>
    </dgm:pt>
    <dgm:pt modelId="{6259C9EC-1832-499D-BD1A-560A8DCBA7EF}" type="parTrans" cxnId="{0ADD7653-8A0D-43A6-A21D-8B7F47A86CCE}">
      <dgm:prSet/>
      <dgm:spPr/>
      <dgm:t>
        <a:bodyPr/>
        <a:lstStyle/>
        <a:p>
          <a:endParaRPr lang="en-US"/>
        </a:p>
      </dgm:t>
    </dgm:pt>
    <dgm:pt modelId="{4E79C45B-68B5-4551-9FA8-5426D2919B0A}" type="sibTrans" cxnId="{0ADD7653-8A0D-43A6-A21D-8B7F47A86CCE}">
      <dgm:prSet/>
      <dgm:spPr/>
      <dgm:t>
        <a:bodyPr/>
        <a:lstStyle/>
        <a:p>
          <a:endParaRPr lang="en-US"/>
        </a:p>
      </dgm:t>
    </dgm:pt>
    <dgm:pt modelId="{031A512A-6AC9-408C-B060-D6AAE212E9D6}">
      <dgm:prSet phldrT="[Text]" custT="1"/>
      <dgm:spPr/>
      <dgm:t>
        <a:bodyPr/>
        <a:lstStyle/>
        <a:p>
          <a:r>
            <a:rPr lang="en-US" sz="1400" dirty="0"/>
            <a:t>Environmental Analysis /Procurement</a:t>
          </a:r>
        </a:p>
      </dgm:t>
    </dgm:pt>
    <dgm:pt modelId="{9A0ACEA0-E10F-4A87-AE27-662545FB6C49}" type="parTrans" cxnId="{2DE4EA3E-77F1-4AF0-8E3C-5D3726CC849B}">
      <dgm:prSet/>
      <dgm:spPr/>
      <dgm:t>
        <a:bodyPr/>
        <a:lstStyle/>
        <a:p>
          <a:endParaRPr lang="en-US"/>
        </a:p>
      </dgm:t>
    </dgm:pt>
    <dgm:pt modelId="{1CDBE9A7-2B04-46F6-8129-1F7FD6E503DB}" type="sibTrans" cxnId="{2DE4EA3E-77F1-4AF0-8E3C-5D3726CC849B}">
      <dgm:prSet/>
      <dgm:spPr/>
      <dgm:t>
        <a:bodyPr/>
        <a:lstStyle/>
        <a:p>
          <a:endParaRPr lang="en-US"/>
        </a:p>
      </dgm:t>
    </dgm:pt>
    <dgm:pt modelId="{B7051E3C-E98F-4C0E-8A8C-93A66746AA17}">
      <dgm:prSet phldrT="[Text]" custT="1"/>
      <dgm:spPr/>
      <dgm:t>
        <a:bodyPr/>
        <a:lstStyle/>
        <a:p>
          <a:r>
            <a:rPr lang="en-US" sz="1400" dirty="0"/>
            <a:t>Post-replacement decommissioning</a:t>
          </a:r>
        </a:p>
      </dgm:t>
    </dgm:pt>
    <dgm:pt modelId="{5C80FC5B-77F5-46DA-ADC8-35157C0E2F6C}" type="parTrans" cxnId="{4776343D-4FE8-456E-A16D-C20769C92A19}">
      <dgm:prSet/>
      <dgm:spPr/>
      <dgm:t>
        <a:bodyPr/>
        <a:lstStyle/>
        <a:p>
          <a:endParaRPr lang="en-US"/>
        </a:p>
      </dgm:t>
    </dgm:pt>
    <dgm:pt modelId="{2D2A54D6-7CC7-425C-8A27-527B476E4852}" type="sibTrans" cxnId="{4776343D-4FE8-456E-A16D-C20769C92A19}">
      <dgm:prSet/>
      <dgm:spPr/>
      <dgm:t>
        <a:bodyPr/>
        <a:lstStyle/>
        <a:p>
          <a:endParaRPr lang="en-US"/>
        </a:p>
      </dgm:t>
    </dgm:pt>
    <dgm:pt modelId="{AC71626D-0B1A-4F6E-96DB-7D07E31EE8E4}" type="pres">
      <dgm:prSet presAssocID="{E5536202-134E-4E3D-9F96-B174CADA78F1}" presName="compositeShape" presStyleCnt="0">
        <dgm:presLayoutVars>
          <dgm:chMax val="7"/>
          <dgm:dir/>
          <dgm:resizeHandles val="exact"/>
        </dgm:presLayoutVars>
      </dgm:prSet>
      <dgm:spPr/>
    </dgm:pt>
    <dgm:pt modelId="{E173F15F-1780-417C-9EC2-586C3D88EBA9}" type="pres">
      <dgm:prSet presAssocID="{E5536202-134E-4E3D-9F96-B174CADA78F1}" presName="wedge1" presStyleLbl="node1" presStyleIdx="0" presStyleCnt="5" custLinFactNeighborX="229" custLinFactNeighborY="-147"/>
      <dgm:spPr/>
    </dgm:pt>
    <dgm:pt modelId="{2025719A-F49A-4658-85F0-483934D7AB76}" type="pres">
      <dgm:prSet presAssocID="{E5536202-134E-4E3D-9F96-B174CADA78F1}" presName="dummy1a" presStyleCnt="0"/>
      <dgm:spPr/>
    </dgm:pt>
    <dgm:pt modelId="{3E85BCF4-BFFA-4583-B0AE-72FBF5FD7796}" type="pres">
      <dgm:prSet presAssocID="{E5536202-134E-4E3D-9F96-B174CADA78F1}" presName="dummy1b" presStyleCnt="0"/>
      <dgm:spPr/>
    </dgm:pt>
    <dgm:pt modelId="{56546279-2CB5-4554-BF21-2C91C89FF0A0}" type="pres">
      <dgm:prSet presAssocID="{E5536202-134E-4E3D-9F96-B174CADA78F1}" presName="wedge1Tx" presStyleLbl="node1" presStyleIdx="0" presStyleCnt="5">
        <dgm:presLayoutVars>
          <dgm:chMax val="0"/>
          <dgm:chPref val="0"/>
          <dgm:bulletEnabled val="1"/>
        </dgm:presLayoutVars>
      </dgm:prSet>
      <dgm:spPr/>
    </dgm:pt>
    <dgm:pt modelId="{95210A95-3CC6-4145-8488-52406DEB4E3F}" type="pres">
      <dgm:prSet presAssocID="{E5536202-134E-4E3D-9F96-B174CADA78F1}" presName="wedge2" presStyleLbl="node1" presStyleIdx="1" presStyleCnt="5" custLinFactNeighborX="784" custLinFactNeighborY="-1046"/>
      <dgm:spPr/>
    </dgm:pt>
    <dgm:pt modelId="{7CBD5DF6-3254-49A6-A0C5-7921B36E9469}" type="pres">
      <dgm:prSet presAssocID="{E5536202-134E-4E3D-9F96-B174CADA78F1}" presName="dummy2a" presStyleCnt="0"/>
      <dgm:spPr/>
    </dgm:pt>
    <dgm:pt modelId="{69BCCE65-B5BA-410E-A714-AD013FE05F20}" type="pres">
      <dgm:prSet presAssocID="{E5536202-134E-4E3D-9F96-B174CADA78F1}" presName="dummy2b" presStyleCnt="0"/>
      <dgm:spPr/>
    </dgm:pt>
    <dgm:pt modelId="{04DE3F48-05AF-4965-9C27-6B92BD1C812C}" type="pres">
      <dgm:prSet presAssocID="{E5536202-134E-4E3D-9F96-B174CADA78F1}" presName="wedge2Tx" presStyleLbl="node1" presStyleIdx="1" presStyleCnt="5">
        <dgm:presLayoutVars>
          <dgm:chMax val="0"/>
          <dgm:chPref val="0"/>
          <dgm:bulletEnabled val="1"/>
        </dgm:presLayoutVars>
      </dgm:prSet>
      <dgm:spPr/>
    </dgm:pt>
    <dgm:pt modelId="{02D8E9FC-231E-4437-B99E-9127C0AD8154}" type="pres">
      <dgm:prSet presAssocID="{E5536202-134E-4E3D-9F96-B174CADA78F1}" presName="wedge3" presStyleLbl="node1" presStyleIdx="2" presStyleCnt="5"/>
      <dgm:spPr/>
    </dgm:pt>
    <dgm:pt modelId="{21241D16-FFA3-4325-9369-130EB31C867D}" type="pres">
      <dgm:prSet presAssocID="{E5536202-134E-4E3D-9F96-B174CADA78F1}" presName="dummy3a" presStyleCnt="0"/>
      <dgm:spPr/>
    </dgm:pt>
    <dgm:pt modelId="{7751700F-5417-41E1-9938-D041222B1053}" type="pres">
      <dgm:prSet presAssocID="{E5536202-134E-4E3D-9F96-B174CADA78F1}" presName="dummy3b" presStyleCnt="0"/>
      <dgm:spPr/>
    </dgm:pt>
    <dgm:pt modelId="{207913E5-DCC9-4C33-A83C-1A2258A58749}" type="pres">
      <dgm:prSet presAssocID="{E5536202-134E-4E3D-9F96-B174CADA78F1}" presName="wedge3Tx" presStyleLbl="node1" presStyleIdx="2" presStyleCnt="5">
        <dgm:presLayoutVars>
          <dgm:chMax val="0"/>
          <dgm:chPref val="0"/>
          <dgm:bulletEnabled val="1"/>
        </dgm:presLayoutVars>
      </dgm:prSet>
      <dgm:spPr/>
    </dgm:pt>
    <dgm:pt modelId="{509FD58B-BBF0-45EA-9841-7FE2AF7AD6EA}" type="pres">
      <dgm:prSet presAssocID="{E5536202-134E-4E3D-9F96-B174CADA78F1}" presName="wedge4" presStyleLbl="node1" presStyleIdx="3" presStyleCnt="5"/>
      <dgm:spPr/>
    </dgm:pt>
    <dgm:pt modelId="{C434ACF1-74F5-4E05-8BE3-FA5BCC30E423}" type="pres">
      <dgm:prSet presAssocID="{E5536202-134E-4E3D-9F96-B174CADA78F1}" presName="dummy4a" presStyleCnt="0"/>
      <dgm:spPr/>
    </dgm:pt>
    <dgm:pt modelId="{46012EB5-5FCB-46F2-AAE4-6F08E126E3FB}" type="pres">
      <dgm:prSet presAssocID="{E5536202-134E-4E3D-9F96-B174CADA78F1}" presName="dummy4b" presStyleCnt="0"/>
      <dgm:spPr/>
    </dgm:pt>
    <dgm:pt modelId="{7DC867B5-D339-4655-B280-779913A26DD4}" type="pres">
      <dgm:prSet presAssocID="{E5536202-134E-4E3D-9F96-B174CADA78F1}" presName="wedge4Tx" presStyleLbl="node1" presStyleIdx="3" presStyleCnt="5">
        <dgm:presLayoutVars>
          <dgm:chMax val="0"/>
          <dgm:chPref val="0"/>
          <dgm:bulletEnabled val="1"/>
        </dgm:presLayoutVars>
      </dgm:prSet>
      <dgm:spPr/>
    </dgm:pt>
    <dgm:pt modelId="{413C9DAC-9CB2-4623-8587-BE51FA891AD2}" type="pres">
      <dgm:prSet presAssocID="{E5536202-134E-4E3D-9F96-B174CADA78F1}" presName="wedge5" presStyleLbl="node1" presStyleIdx="4" presStyleCnt="5"/>
      <dgm:spPr/>
    </dgm:pt>
    <dgm:pt modelId="{4631CFAB-AA4B-4B0E-A3E5-E84697F26538}" type="pres">
      <dgm:prSet presAssocID="{E5536202-134E-4E3D-9F96-B174CADA78F1}" presName="dummy5a" presStyleCnt="0"/>
      <dgm:spPr/>
    </dgm:pt>
    <dgm:pt modelId="{D9EFA09E-C6D6-40CB-8A8A-E2F6320B59E5}" type="pres">
      <dgm:prSet presAssocID="{E5536202-134E-4E3D-9F96-B174CADA78F1}" presName="dummy5b" presStyleCnt="0"/>
      <dgm:spPr/>
    </dgm:pt>
    <dgm:pt modelId="{B72AE1CE-E4E4-4494-9531-47544648882F}" type="pres">
      <dgm:prSet presAssocID="{E5536202-134E-4E3D-9F96-B174CADA78F1}" presName="wedge5Tx" presStyleLbl="node1" presStyleIdx="4" presStyleCnt="5">
        <dgm:presLayoutVars>
          <dgm:chMax val="0"/>
          <dgm:chPref val="0"/>
          <dgm:bulletEnabled val="1"/>
        </dgm:presLayoutVars>
      </dgm:prSet>
      <dgm:spPr/>
    </dgm:pt>
    <dgm:pt modelId="{31586B74-601F-4EBD-AB3F-67AF76C0E1B2}" type="pres">
      <dgm:prSet presAssocID="{1CDBE9A7-2B04-46F6-8129-1F7FD6E503DB}" presName="arrowWedge1" presStyleLbl="fgSibTrans2D1" presStyleIdx="0" presStyleCnt="5"/>
      <dgm:spPr/>
    </dgm:pt>
    <dgm:pt modelId="{D76802D0-A7CF-4571-BEB8-6779EEFC1578}" type="pres">
      <dgm:prSet presAssocID="{3CBA369D-6A76-47C1-98D2-F06E35C9AC08}" presName="arrowWedge2" presStyleLbl="fgSibTrans2D1" presStyleIdx="1" presStyleCnt="5"/>
      <dgm:spPr/>
    </dgm:pt>
    <dgm:pt modelId="{42741B27-8647-448C-8405-614829F4C9E3}" type="pres">
      <dgm:prSet presAssocID="{DC5A88AC-A9C6-421B-8F29-E8417DC0DF21}" presName="arrowWedge3" presStyleLbl="fgSibTrans2D1" presStyleIdx="2" presStyleCnt="5"/>
      <dgm:spPr/>
    </dgm:pt>
    <dgm:pt modelId="{20E6FDDE-ABCA-4B62-8F1A-36724927E9C6}" type="pres">
      <dgm:prSet presAssocID="{4E79C45B-68B5-4551-9FA8-5426D2919B0A}" presName="arrowWedge4" presStyleLbl="fgSibTrans2D1" presStyleIdx="3" presStyleCnt="5"/>
      <dgm:spPr/>
    </dgm:pt>
    <dgm:pt modelId="{CBB5BF4E-1309-4BC0-970C-413AB32B5843}" type="pres">
      <dgm:prSet presAssocID="{2D2A54D6-7CC7-425C-8A27-527B476E4852}" presName="arrowWedge5" presStyleLbl="fgSibTrans2D1" presStyleIdx="4" presStyleCnt="5"/>
      <dgm:spPr/>
    </dgm:pt>
  </dgm:ptLst>
  <dgm:cxnLst>
    <dgm:cxn modelId="{2950B009-B7CD-4946-9D43-1ED004C7BDD6}" type="presOf" srcId="{DCD0D209-8E63-4BC0-931E-5E82633E6D65}" destId="{04DE3F48-05AF-4965-9C27-6B92BD1C812C}" srcOrd="1" destOrd="0" presId="urn:microsoft.com/office/officeart/2005/8/layout/cycle8"/>
    <dgm:cxn modelId="{DF02B512-1D8B-4DDF-99E7-7CE2E1081EE0}" type="presOf" srcId="{B7051E3C-E98F-4C0E-8A8C-93A66746AA17}" destId="{413C9DAC-9CB2-4623-8587-BE51FA891AD2}" srcOrd="0" destOrd="0" presId="urn:microsoft.com/office/officeart/2005/8/layout/cycle8"/>
    <dgm:cxn modelId="{4776343D-4FE8-456E-A16D-C20769C92A19}" srcId="{E5536202-134E-4E3D-9F96-B174CADA78F1}" destId="{B7051E3C-E98F-4C0E-8A8C-93A66746AA17}" srcOrd="4" destOrd="0" parTransId="{5C80FC5B-77F5-46DA-ADC8-35157C0E2F6C}" sibTransId="{2D2A54D6-7CC7-425C-8A27-527B476E4852}"/>
    <dgm:cxn modelId="{2DE4EA3E-77F1-4AF0-8E3C-5D3726CC849B}" srcId="{E5536202-134E-4E3D-9F96-B174CADA78F1}" destId="{031A512A-6AC9-408C-B060-D6AAE212E9D6}" srcOrd="0" destOrd="0" parTransId="{9A0ACEA0-E10F-4A87-AE27-662545FB6C49}" sibTransId="{1CDBE9A7-2B04-46F6-8129-1F7FD6E503DB}"/>
    <dgm:cxn modelId="{B4BB5440-F729-48EF-818A-93B3D67DAD97}" type="presOf" srcId="{91A5B6C0-DAE4-4169-AFD6-AA9AF87039A0}" destId="{7DC867B5-D339-4655-B280-779913A26DD4}" srcOrd="1" destOrd="0" presId="urn:microsoft.com/office/officeart/2005/8/layout/cycle8"/>
    <dgm:cxn modelId="{4C27EB6A-2BD7-42B2-9D4C-2BECCC4FF917}" type="presOf" srcId="{031A512A-6AC9-408C-B060-D6AAE212E9D6}" destId="{56546279-2CB5-4554-BF21-2C91C89FF0A0}" srcOrd="1" destOrd="0" presId="urn:microsoft.com/office/officeart/2005/8/layout/cycle8"/>
    <dgm:cxn modelId="{5E6F6A4C-3011-407E-946A-20EE9F6DFD41}" type="presOf" srcId="{91A5B6C0-DAE4-4169-AFD6-AA9AF87039A0}" destId="{509FD58B-BBF0-45EA-9841-7FE2AF7AD6EA}" srcOrd="0" destOrd="0" presId="urn:microsoft.com/office/officeart/2005/8/layout/cycle8"/>
    <dgm:cxn modelId="{5D9D954D-6581-4C17-9099-44092B644EBE}" type="presOf" srcId="{593707A8-C700-4FA8-861A-F6CCF6478ABB}" destId="{207913E5-DCC9-4C33-A83C-1A2258A58749}" srcOrd="1" destOrd="0" presId="urn:microsoft.com/office/officeart/2005/8/layout/cycle8"/>
    <dgm:cxn modelId="{3CFA0A6F-CCCC-4D88-90A3-05EABED97535}" type="presOf" srcId="{B7051E3C-E98F-4C0E-8A8C-93A66746AA17}" destId="{B72AE1CE-E4E4-4494-9531-47544648882F}" srcOrd="1" destOrd="0" presId="urn:microsoft.com/office/officeart/2005/8/layout/cycle8"/>
    <dgm:cxn modelId="{18309151-D5C4-4E46-9F07-B366890B2B75}" srcId="{E5536202-134E-4E3D-9F96-B174CADA78F1}" destId="{593707A8-C700-4FA8-861A-F6CCF6478ABB}" srcOrd="2" destOrd="0" parTransId="{85EBE0E2-7240-421F-943E-8FEEA46176F8}" sibTransId="{DC5A88AC-A9C6-421B-8F29-E8417DC0DF21}"/>
    <dgm:cxn modelId="{0ADD7653-8A0D-43A6-A21D-8B7F47A86CCE}" srcId="{E5536202-134E-4E3D-9F96-B174CADA78F1}" destId="{91A5B6C0-DAE4-4169-AFD6-AA9AF87039A0}" srcOrd="3" destOrd="0" parTransId="{6259C9EC-1832-499D-BD1A-560A8DCBA7EF}" sibTransId="{4E79C45B-68B5-4551-9FA8-5426D2919B0A}"/>
    <dgm:cxn modelId="{7CEAC783-09E8-4EC5-A85E-B5D2D670AE99}" type="presOf" srcId="{E5536202-134E-4E3D-9F96-B174CADA78F1}" destId="{AC71626D-0B1A-4F6E-96DB-7D07E31EE8E4}" srcOrd="0" destOrd="0" presId="urn:microsoft.com/office/officeart/2005/8/layout/cycle8"/>
    <dgm:cxn modelId="{28C77D87-8020-467A-945B-867516F5BAB6}" type="presOf" srcId="{593707A8-C700-4FA8-861A-F6CCF6478ABB}" destId="{02D8E9FC-231E-4437-B99E-9127C0AD8154}" srcOrd="0" destOrd="0" presId="urn:microsoft.com/office/officeart/2005/8/layout/cycle8"/>
    <dgm:cxn modelId="{87509A9F-B5E6-4A01-B22A-D61FF39553DC}" srcId="{E5536202-134E-4E3D-9F96-B174CADA78F1}" destId="{DCD0D209-8E63-4BC0-931E-5E82633E6D65}" srcOrd="1" destOrd="0" parTransId="{C96740CE-E2FC-44BE-A6B3-E48A803F4920}" sibTransId="{3CBA369D-6A76-47C1-98D2-F06E35C9AC08}"/>
    <dgm:cxn modelId="{EEAA70D2-3E42-418F-BEBA-2DDE0A613935}" type="presOf" srcId="{031A512A-6AC9-408C-B060-D6AAE212E9D6}" destId="{E173F15F-1780-417C-9EC2-586C3D88EBA9}" srcOrd="0" destOrd="0" presId="urn:microsoft.com/office/officeart/2005/8/layout/cycle8"/>
    <dgm:cxn modelId="{67B0A7FF-BD61-4F9D-8ECF-063402830C61}" type="presOf" srcId="{DCD0D209-8E63-4BC0-931E-5E82633E6D65}" destId="{95210A95-3CC6-4145-8488-52406DEB4E3F}" srcOrd="0" destOrd="0" presId="urn:microsoft.com/office/officeart/2005/8/layout/cycle8"/>
    <dgm:cxn modelId="{11CB62C8-A8E0-4608-AF3A-D9BBA48B101D}" type="presParOf" srcId="{AC71626D-0B1A-4F6E-96DB-7D07E31EE8E4}" destId="{E173F15F-1780-417C-9EC2-586C3D88EBA9}" srcOrd="0" destOrd="0" presId="urn:microsoft.com/office/officeart/2005/8/layout/cycle8"/>
    <dgm:cxn modelId="{9FC4AF5A-994E-4901-B2C3-8B2D1AB94D9C}" type="presParOf" srcId="{AC71626D-0B1A-4F6E-96DB-7D07E31EE8E4}" destId="{2025719A-F49A-4658-85F0-483934D7AB76}" srcOrd="1" destOrd="0" presId="urn:microsoft.com/office/officeart/2005/8/layout/cycle8"/>
    <dgm:cxn modelId="{C4F09246-353F-488B-B094-AA59D05FDB31}" type="presParOf" srcId="{AC71626D-0B1A-4F6E-96DB-7D07E31EE8E4}" destId="{3E85BCF4-BFFA-4583-B0AE-72FBF5FD7796}" srcOrd="2" destOrd="0" presId="urn:microsoft.com/office/officeart/2005/8/layout/cycle8"/>
    <dgm:cxn modelId="{1C7474AE-C57F-4615-B2C4-CAFABC4A201C}" type="presParOf" srcId="{AC71626D-0B1A-4F6E-96DB-7D07E31EE8E4}" destId="{56546279-2CB5-4554-BF21-2C91C89FF0A0}" srcOrd="3" destOrd="0" presId="urn:microsoft.com/office/officeart/2005/8/layout/cycle8"/>
    <dgm:cxn modelId="{986C9068-4E50-4DE9-811D-86FA08012975}" type="presParOf" srcId="{AC71626D-0B1A-4F6E-96DB-7D07E31EE8E4}" destId="{95210A95-3CC6-4145-8488-52406DEB4E3F}" srcOrd="4" destOrd="0" presId="urn:microsoft.com/office/officeart/2005/8/layout/cycle8"/>
    <dgm:cxn modelId="{30B9FDEA-5E99-48D9-89D6-5497393428B4}" type="presParOf" srcId="{AC71626D-0B1A-4F6E-96DB-7D07E31EE8E4}" destId="{7CBD5DF6-3254-49A6-A0C5-7921B36E9469}" srcOrd="5" destOrd="0" presId="urn:microsoft.com/office/officeart/2005/8/layout/cycle8"/>
    <dgm:cxn modelId="{E87BD51D-5B53-4FFA-88B2-D18CA4515700}" type="presParOf" srcId="{AC71626D-0B1A-4F6E-96DB-7D07E31EE8E4}" destId="{69BCCE65-B5BA-410E-A714-AD013FE05F20}" srcOrd="6" destOrd="0" presId="urn:microsoft.com/office/officeart/2005/8/layout/cycle8"/>
    <dgm:cxn modelId="{4B50731B-4109-47C1-9F50-8D9C5A3C4244}" type="presParOf" srcId="{AC71626D-0B1A-4F6E-96DB-7D07E31EE8E4}" destId="{04DE3F48-05AF-4965-9C27-6B92BD1C812C}" srcOrd="7" destOrd="0" presId="urn:microsoft.com/office/officeart/2005/8/layout/cycle8"/>
    <dgm:cxn modelId="{49712904-3F47-43E3-871E-6C44CE9F9371}" type="presParOf" srcId="{AC71626D-0B1A-4F6E-96DB-7D07E31EE8E4}" destId="{02D8E9FC-231E-4437-B99E-9127C0AD8154}" srcOrd="8" destOrd="0" presId="urn:microsoft.com/office/officeart/2005/8/layout/cycle8"/>
    <dgm:cxn modelId="{5CF898E7-133D-46E5-8D97-C71DE9602A47}" type="presParOf" srcId="{AC71626D-0B1A-4F6E-96DB-7D07E31EE8E4}" destId="{21241D16-FFA3-4325-9369-130EB31C867D}" srcOrd="9" destOrd="0" presId="urn:microsoft.com/office/officeart/2005/8/layout/cycle8"/>
    <dgm:cxn modelId="{C39030C3-1E96-4992-B334-92F58E39975D}" type="presParOf" srcId="{AC71626D-0B1A-4F6E-96DB-7D07E31EE8E4}" destId="{7751700F-5417-41E1-9938-D041222B1053}" srcOrd="10" destOrd="0" presId="urn:microsoft.com/office/officeart/2005/8/layout/cycle8"/>
    <dgm:cxn modelId="{77969740-EA28-4820-8EB2-3E335F355FC1}" type="presParOf" srcId="{AC71626D-0B1A-4F6E-96DB-7D07E31EE8E4}" destId="{207913E5-DCC9-4C33-A83C-1A2258A58749}" srcOrd="11" destOrd="0" presId="urn:microsoft.com/office/officeart/2005/8/layout/cycle8"/>
    <dgm:cxn modelId="{43E3233A-B1CE-4EBD-8CDE-A8E60D282A1C}" type="presParOf" srcId="{AC71626D-0B1A-4F6E-96DB-7D07E31EE8E4}" destId="{509FD58B-BBF0-45EA-9841-7FE2AF7AD6EA}" srcOrd="12" destOrd="0" presId="urn:microsoft.com/office/officeart/2005/8/layout/cycle8"/>
    <dgm:cxn modelId="{4B833B06-8649-46A3-A4D2-07529ED46A95}" type="presParOf" srcId="{AC71626D-0B1A-4F6E-96DB-7D07E31EE8E4}" destId="{C434ACF1-74F5-4E05-8BE3-FA5BCC30E423}" srcOrd="13" destOrd="0" presId="urn:microsoft.com/office/officeart/2005/8/layout/cycle8"/>
    <dgm:cxn modelId="{099B753E-E33F-40D5-A411-9998F0AA31FD}" type="presParOf" srcId="{AC71626D-0B1A-4F6E-96DB-7D07E31EE8E4}" destId="{46012EB5-5FCB-46F2-AAE4-6F08E126E3FB}" srcOrd="14" destOrd="0" presId="urn:microsoft.com/office/officeart/2005/8/layout/cycle8"/>
    <dgm:cxn modelId="{26240CE9-5BBB-4C83-87AE-44CAF8B5FA6D}" type="presParOf" srcId="{AC71626D-0B1A-4F6E-96DB-7D07E31EE8E4}" destId="{7DC867B5-D339-4655-B280-779913A26DD4}" srcOrd="15" destOrd="0" presId="urn:microsoft.com/office/officeart/2005/8/layout/cycle8"/>
    <dgm:cxn modelId="{CEB3853A-7C42-4274-B5EA-6E7E25DC4055}" type="presParOf" srcId="{AC71626D-0B1A-4F6E-96DB-7D07E31EE8E4}" destId="{413C9DAC-9CB2-4623-8587-BE51FA891AD2}" srcOrd="16" destOrd="0" presId="urn:microsoft.com/office/officeart/2005/8/layout/cycle8"/>
    <dgm:cxn modelId="{56AD3EF7-CD29-4B10-8E5D-1931005F9B13}" type="presParOf" srcId="{AC71626D-0B1A-4F6E-96DB-7D07E31EE8E4}" destId="{4631CFAB-AA4B-4B0E-A3E5-E84697F26538}" srcOrd="17" destOrd="0" presId="urn:microsoft.com/office/officeart/2005/8/layout/cycle8"/>
    <dgm:cxn modelId="{6CB33C18-F085-41C6-8AB2-25706F5192A8}" type="presParOf" srcId="{AC71626D-0B1A-4F6E-96DB-7D07E31EE8E4}" destId="{D9EFA09E-C6D6-40CB-8A8A-E2F6320B59E5}" srcOrd="18" destOrd="0" presId="urn:microsoft.com/office/officeart/2005/8/layout/cycle8"/>
    <dgm:cxn modelId="{BC6021EB-A6E5-475B-8201-D33F194EFF20}" type="presParOf" srcId="{AC71626D-0B1A-4F6E-96DB-7D07E31EE8E4}" destId="{B72AE1CE-E4E4-4494-9531-47544648882F}" srcOrd="19" destOrd="0" presId="urn:microsoft.com/office/officeart/2005/8/layout/cycle8"/>
    <dgm:cxn modelId="{A1304282-95A0-4CE6-81E4-2DA4AD96C064}" type="presParOf" srcId="{AC71626D-0B1A-4F6E-96DB-7D07E31EE8E4}" destId="{31586B74-601F-4EBD-AB3F-67AF76C0E1B2}" srcOrd="20" destOrd="0" presId="urn:microsoft.com/office/officeart/2005/8/layout/cycle8"/>
    <dgm:cxn modelId="{6F9D052E-E737-49C0-8D41-6CB7D194AE7B}" type="presParOf" srcId="{AC71626D-0B1A-4F6E-96DB-7D07E31EE8E4}" destId="{D76802D0-A7CF-4571-BEB8-6779EEFC1578}" srcOrd="21" destOrd="0" presId="urn:microsoft.com/office/officeart/2005/8/layout/cycle8"/>
    <dgm:cxn modelId="{F2827A89-621A-4D9C-B695-FEFD91AFBE2C}" type="presParOf" srcId="{AC71626D-0B1A-4F6E-96DB-7D07E31EE8E4}" destId="{42741B27-8647-448C-8405-614829F4C9E3}" srcOrd="22" destOrd="0" presId="urn:microsoft.com/office/officeart/2005/8/layout/cycle8"/>
    <dgm:cxn modelId="{759F1122-3CE2-46AF-8352-A5E91DD02C55}" type="presParOf" srcId="{AC71626D-0B1A-4F6E-96DB-7D07E31EE8E4}" destId="{20E6FDDE-ABCA-4B62-8F1A-36724927E9C6}" srcOrd="23" destOrd="0" presId="urn:microsoft.com/office/officeart/2005/8/layout/cycle8"/>
    <dgm:cxn modelId="{0FB9806A-A31D-4B87-9F05-4A4822652DC4}" type="presParOf" srcId="{AC71626D-0B1A-4F6E-96DB-7D07E31EE8E4}" destId="{CBB5BF4E-1309-4BC0-970C-413AB32B5843}" srcOrd="2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73F15F-1780-417C-9EC2-586C3D88EBA9}">
      <dsp:nvSpPr>
        <dsp:cNvPr id="0" name=""/>
        <dsp:cNvSpPr/>
      </dsp:nvSpPr>
      <dsp:spPr>
        <a:xfrm>
          <a:off x="3308420" y="315948"/>
          <a:ext cx="4287506" cy="4287506"/>
        </a:xfrm>
        <a:prstGeom prst="pie">
          <a:avLst>
            <a:gd name="adj1" fmla="val 16200000"/>
            <a:gd name="adj2" fmla="val 2052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Site Consultation /Procurement</a:t>
          </a:r>
        </a:p>
      </dsp:txBody>
      <dsp:txXfrm>
        <a:off x="5545069" y="1036657"/>
        <a:ext cx="1378126" cy="918751"/>
      </dsp:txXfrm>
    </dsp:sp>
    <dsp:sp modelId="{95210A95-3CC6-4145-8488-52406DEB4E3F}">
      <dsp:nvSpPr>
        <dsp:cNvPr id="0" name=""/>
        <dsp:cNvSpPr/>
      </dsp:nvSpPr>
      <dsp:spPr>
        <a:xfrm>
          <a:off x="3378784" y="385434"/>
          <a:ext cx="4287506" cy="4287506"/>
        </a:xfrm>
        <a:prstGeom prst="pie">
          <a:avLst>
            <a:gd name="adj1" fmla="val 20520000"/>
            <a:gd name="adj2" fmla="val 324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Pre-deployment configuration</a:t>
          </a:r>
        </a:p>
      </dsp:txBody>
      <dsp:txXfrm>
        <a:off x="6140142" y="2344416"/>
        <a:ext cx="1276043" cy="1020834"/>
      </dsp:txXfrm>
    </dsp:sp>
    <dsp:sp modelId="{02D8E9FC-231E-4437-B99E-9127C0AD8154}">
      <dsp:nvSpPr>
        <dsp:cNvPr id="0" name=""/>
        <dsp:cNvSpPr/>
      </dsp:nvSpPr>
      <dsp:spPr>
        <a:xfrm>
          <a:off x="3254922" y="500719"/>
          <a:ext cx="4287506" cy="4287506"/>
        </a:xfrm>
        <a:prstGeom prst="pie">
          <a:avLst>
            <a:gd name="adj1" fmla="val 3240000"/>
            <a:gd name="adj2" fmla="val 756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Infrastructure/ Installation</a:t>
          </a:r>
        </a:p>
      </dsp:txBody>
      <dsp:txXfrm>
        <a:off x="4786175" y="3512182"/>
        <a:ext cx="1225001" cy="1122918"/>
      </dsp:txXfrm>
    </dsp:sp>
    <dsp:sp modelId="{509FD58B-BBF0-45EA-9841-7FE2AF7AD6EA}">
      <dsp:nvSpPr>
        <dsp:cNvPr id="0" name=""/>
        <dsp:cNvSpPr/>
      </dsp:nvSpPr>
      <dsp:spPr>
        <a:xfrm>
          <a:off x="3151212" y="430281"/>
          <a:ext cx="4287506" cy="4287506"/>
        </a:xfrm>
        <a:prstGeom prst="pie">
          <a:avLst>
            <a:gd name="adj1" fmla="val 7560000"/>
            <a:gd name="adj2" fmla="val 1188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Periodic maintenance</a:t>
          </a:r>
        </a:p>
      </dsp:txBody>
      <dsp:txXfrm>
        <a:off x="3401316" y="2389263"/>
        <a:ext cx="1276043" cy="1020834"/>
      </dsp:txXfrm>
    </dsp:sp>
    <dsp:sp modelId="{D3209098-2616-4008-93B2-749A73D7A225}">
      <dsp:nvSpPr>
        <dsp:cNvPr id="0" name=""/>
        <dsp:cNvSpPr/>
      </dsp:nvSpPr>
      <dsp:spPr>
        <a:xfrm>
          <a:off x="3187962" y="315948"/>
          <a:ext cx="4287506" cy="4287506"/>
        </a:xfrm>
        <a:prstGeom prst="pie">
          <a:avLst>
            <a:gd name="adj1" fmla="val 1188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Hardware replacement</a:t>
          </a:r>
        </a:p>
      </dsp:txBody>
      <dsp:txXfrm>
        <a:off x="3860692" y="1036657"/>
        <a:ext cx="1378126" cy="918751"/>
      </dsp:txXfrm>
    </dsp:sp>
    <dsp:sp modelId="{31586B74-601F-4EBD-AB3F-67AF76C0E1B2}">
      <dsp:nvSpPr>
        <dsp:cNvPr id="0" name=""/>
        <dsp:cNvSpPr/>
      </dsp:nvSpPr>
      <dsp:spPr>
        <a:xfrm>
          <a:off x="3042801" y="50531"/>
          <a:ext cx="4818340" cy="4818340"/>
        </a:xfrm>
        <a:prstGeom prst="circularArrow">
          <a:avLst>
            <a:gd name="adj1" fmla="val 5085"/>
            <a:gd name="adj2" fmla="val 327528"/>
            <a:gd name="adj3" fmla="val 20192361"/>
            <a:gd name="adj4" fmla="val 16200324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6802D0-A7CF-4571-BEB8-6779EEFC1578}">
      <dsp:nvSpPr>
        <dsp:cNvPr id="0" name=""/>
        <dsp:cNvSpPr/>
      </dsp:nvSpPr>
      <dsp:spPr>
        <a:xfrm>
          <a:off x="3113664" y="119979"/>
          <a:ext cx="4818340" cy="4818340"/>
        </a:xfrm>
        <a:prstGeom prst="circularArrow">
          <a:avLst>
            <a:gd name="adj1" fmla="val 5085"/>
            <a:gd name="adj2" fmla="val 327528"/>
            <a:gd name="adj3" fmla="val 2912753"/>
            <a:gd name="adj4" fmla="val 20519953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136CD0-C6B7-4F4E-A4FF-4AC849E7232D}">
      <dsp:nvSpPr>
        <dsp:cNvPr id="0" name=""/>
        <dsp:cNvSpPr/>
      </dsp:nvSpPr>
      <dsp:spPr>
        <a:xfrm>
          <a:off x="2989505" y="235480"/>
          <a:ext cx="4818340" cy="4818340"/>
        </a:xfrm>
        <a:prstGeom prst="circularArrow">
          <a:avLst>
            <a:gd name="adj1" fmla="val 5085"/>
            <a:gd name="adj2" fmla="val 327528"/>
            <a:gd name="adj3" fmla="val 7232777"/>
            <a:gd name="adj4" fmla="val 3239695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9A804E-2E83-4590-B49D-D880906D8BB3}">
      <dsp:nvSpPr>
        <dsp:cNvPr id="0" name=""/>
        <dsp:cNvSpPr/>
      </dsp:nvSpPr>
      <dsp:spPr>
        <a:xfrm>
          <a:off x="2885498" y="164827"/>
          <a:ext cx="4818340" cy="4818340"/>
        </a:xfrm>
        <a:prstGeom prst="circularArrow">
          <a:avLst>
            <a:gd name="adj1" fmla="val 5085"/>
            <a:gd name="adj2" fmla="val 327528"/>
            <a:gd name="adj3" fmla="val 11552519"/>
            <a:gd name="adj4" fmla="val 7559718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0BB53C-E9A3-4DAF-B398-E98657211D4D}">
      <dsp:nvSpPr>
        <dsp:cNvPr id="0" name=""/>
        <dsp:cNvSpPr/>
      </dsp:nvSpPr>
      <dsp:spPr>
        <a:xfrm>
          <a:off x="2922747" y="50531"/>
          <a:ext cx="4818340" cy="4818340"/>
        </a:xfrm>
        <a:prstGeom prst="circularArrow">
          <a:avLst>
            <a:gd name="adj1" fmla="val 5085"/>
            <a:gd name="adj2" fmla="val 327528"/>
            <a:gd name="adj3" fmla="val 15872148"/>
            <a:gd name="adj4" fmla="val 11880111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73F15F-1780-417C-9EC2-586C3D88EBA9}">
      <dsp:nvSpPr>
        <dsp:cNvPr id="0" name=""/>
        <dsp:cNvSpPr/>
      </dsp:nvSpPr>
      <dsp:spPr>
        <a:xfrm>
          <a:off x="3362839" y="320469"/>
          <a:ext cx="4437378" cy="4437378"/>
        </a:xfrm>
        <a:prstGeom prst="pie">
          <a:avLst>
            <a:gd name="adj1" fmla="val 16200000"/>
            <a:gd name="adj2" fmla="val 2052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Environmental Analysis /Procurement</a:t>
          </a:r>
        </a:p>
      </dsp:txBody>
      <dsp:txXfrm>
        <a:off x="5677671" y="1066371"/>
        <a:ext cx="1426300" cy="950866"/>
      </dsp:txXfrm>
    </dsp:sp>
    <dsp:sp modelId="{95210A95-3CC6-4145-8488-52406DEB4E3F}">
      <dsp:nvSpPr>
        <dsp:cNvPr id="0" name=""/>
        <dsp:cNvSpPr/>
      </dsp:nvSpPr>
      <dsp:spPr>
        <a:xfrm>
          <a:off x="3425501" y="398907"/>
          <a:ext cx="4437378" cy="4437378"/>
        </a:xfrm>
        <a:prstGeom prst="pie">
          <a:avLst>
            <a:gd name="adj1" fmla="val 20520000"/>
            <a:gd name="adj2" fmla="val 324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Pre-deployment configuration</a:t>
          </a:r>
        </a:p>
      </dsp:txBody>
      <dsp:txXfrm>
        <a:off x="6283384" y="2426366"/>
        <a:ext cx="1320648" cy="1056518"/>
      </dsp:txXfrm>
    </dsp:sp>
    <dsp:sp modelId="{02D8E9FC-231E-4437-B99E-9127C0AD8154}">
      <dsp:nvSpPr>
        <dsp:cNvPr id="0" name=""/>
        <dsp:cNvSpPr/>
      </dsp:nvSpPr>
      <dsp:spPr>
        <a:xfrm>
          <a:off x="3290343" y="518222"/>
          <a:ext cx="4437378" cy="4437378"/>
        </a:xfrm>
        <a:prstGeom prst="pie">
          <a:avLst>
            <a:gd name="adj1" fmla="val 3240000"/>
            <a:gd name="adj2" fmla="val 756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Infrastructure /Installation</a:t>
          </a:r>
        </a:p>
      </dsp:txBody>
      <dsp:txXfrm>
        <a:off x="4875121" y="3634952"/>
        <a:ext cx="1267822" cy="1162170"/>
      </dsp:txXfrm>
    </dsp:sp>
    <dsp:sp modelId="{509FD58B-BBF0-45EA-9841-7FE2AF7AD6EA}">
      <dsp:nvSpPr>
        <dsp:cNvPr id="0" name=""/>
        <dsp:cNvSpPr/>
      </dsp:nvSpPr>
      <dsp:spPr>
        <a:xfrm>
          <a:off x="3189974" y="445322"/>
          <a:ext cx="4437378" cy="4437378"/>
        </a:xfrm>
        <a:prstGeom prst="pie">
          <a:avLst>
            <a:gd name="adj1" fmla="val 7560000"/>
            <a:gd name="adj2" fmla="val 1188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Hardware Analysis /Replacement</a:t>
          </a:r>
        </a:p>
      </dsp:txBody>
      <dsp:txXfrm>
        <a:off x="3448821" y="2472781"/>
        <a:ext cx="1320648" cy="1056518"/>
      </dsp:txXfrm>
    </dsp:sp>
    <dsp:sp modelId="{413C9DAC-9CB2-4623-8587-BE51FA891AD2}">
      <dsp:nvSpPr>
        <dsp:cNvPr id="0" name=""/>
        <dsp:cNvSpPr/>
      </dsp:nvSpPr>
      <dsp:spPr>
        <a:xfrm>
          <a:off x="3228008" y="326992"/>
          <a:ext cx="4437378" cy="4437378"/>
        </a:xfrm>
        <a:prstGeom prst="pie">
          <a:avLst>
            <a:gd name="adj1" fmla="val 1188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Post-replacement decommissioning</a:t>
          </a:r>
        </a:p>
      </dsp:txBody>
      <dsp:txXfrm>
        <a:off x="3924254" y="1072894"/>
        <a:ext cx="1426300" cy="950866"/>
      </dsp:txXfrm>
    </dsp:sp>
    <dsp:sp modelId="{31586B74-601F-4EBD-AB3F-67AF76C0E1B2}">
      <dsp:nvSpPr>
        <dsp:cNvPr id="0" name=""/>
        <dsp:cNvSpPr/>
      </dsp:nvSpPr>
      <dsp:spPr>
        <a:xfrm>
          <a:off x="3087935" y="45774"/>
          <a:ext cx="4986767" cy="4986767"/>
        </a:xfrm>
        <a:prstGeom prst="circularArrow">
          <a:avLst>
            <a:gd name="adj1" fmla="val 5085"/>
            <a:gd name="adj2" fmla="val 327528"/>
            <a:gd name="adj3" fmla="val 20192361"/>
            <a:gd name="adj4" fmla="val 16200324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6802D0-A7CF-4571-BEB8-6779EEFC1578}">
      <dsp:nvSpPr>
        <dsp:cNvPr id="0" name=""/>
        <dsp:cNvSpPr/>
      </dsp:nvSpPr>
      <dsp:spPr>
        <a:xfrm>
          <a:off x="3151113" y="124173"/>
          <a:ext cx="4986767" cy="4986767"/>
        </a:xfrm>
        <a:prstGeom prst="circularArrow">
          <a:avLst>
            <a:gd name="adj1" fmla="val 5085"/>
            <a:gd name="adj2" fmla="val 327528"/>
            <a:gd name="adj3" fmla="val 2912753"/>
            <a:gd name="adj4" fmla="val 20519953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741B27-8647-448C-8405-614829F4C9E3}">
      <dsp:nvSpPr>
        <dsp:cNvPr id="0" name=""/>
        <dsp:cNvSpPr/>
      </dsp:nvSpPr>
      <dsp:spPr>
        <a:xfrm>
          <a:off x="3015648" y="243711"/>
          <a:ext cx="4986767" cy="4986767"/>
        </a:xfrm>
        <a:prstGeom prst="circularArrow">
          <a:avLst>
            <a:gd name="adj1" fmla="val 5085"/>
            <a:gd name="adj2" fmla="val 327528"/>
            <a:gd name="adj3" fmla="val 7232777"/>
            <a:gd name="adj4" fmla="val 3239695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E6FDDE-ABCA-4B62-8F1A-36724927E9C6}">
      <dsp:nvSpPr>
        <dsp:cNvPr id="0" name=""/>
        <dsp:cNvSpPr/>
      </dsp:nvSpPr>
      <dsp:spPr>
        <a:xfrm>
          <a:off x="2914972" y="170588"/>
          <a:ext cx="4986767" cy="4986767"/>
        </a:xfrm>
        <a:prstGeom prst="circularArrow">
          <a:avLst>
            <a:gd name="adj1" fmla="val 5085"/>
            <a:gd name="adj2" fmla="val 327528"/>
            <a:gd name="adj3" fmla="val 11552519"/>
            <a:gd name="adj4" fmla="val 7559718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B5BF4E-1309-4BC0-970C-413AB32B5843}">
      <dsp:nvSpPr>
        <dsp:cNvPr id="0" name=""/>
        <dsp:cNvSpPr/>
      </dsp:nvSpPr>
      <dsp:spPr>
        <a:xfrm>
          <a:off x="2953522" y="52297"/>
          <a:ext cx="4986767" cy="4986767"/>
        </a:xfrm>
        <a:prstGeom prst="circularArrow">
          <a:avLst>
            <a:gd name="adj1" fmla="val 5085"/>
            <a:gd name="adj2" fmla="val 327528"/>
            <a:gd name="adj3" fmla="val 15872148"/>
            <a:gd name="adj4" fmla="val 11880111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C9419FD-6342-4216-A580-4D6119221288}" type="datetimeFigureOut">
              <a:rPr lang="en-US" smtClean="0"/>
              <a:t>10/26/2020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3109790-6F46-4703-AB46-28E95E7F15C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13189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109790-6F46-4703-AB46-28E95E7F15C7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91863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4708" marR="0" lvl="0" indent="-17470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Given the need for card access and video surveillance on campus, how can we ensure collaboration between the Access Control Program and FCS Project Management during the life cycle of a project to ensure the most efficient path to a positive outcome?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74708" indent="-174708">
              <a:buFont typeface="Arial" panose="020B0604020202020204" pitchFamily="34" charset="0"/>
              <a:buChar char="•"/>
            </a:pPr>
            <a:endParaRPr lang="en-US" baseline="0" dirty="0"/>
          </a:p>
          <a:p>
            <a:pPr marL="174708" indent="-174708">
              <a:buFont typeface="Arial" panose="020B0604020202020204" pitchFamily="34" charset="0"/>
              <a:buChar char="•"/>
            </a:pPr>
            <a:r>
              <a:rPr lang="en-US" dirty="0"/>
              <a:t>Periodic maintenance plan</a:t>
            </a:r>
          </a:p>
          <a:p>
            <a:pPr marL="640594" lvl="1" indent="-174708">
              <a:buFont typeface="Arial" panose="020B0604020202020204" pitchFamily="34" charset="0"/>
              <a:buChar char="•"/>
            </a:pPr>
            <a:r>
              <a:rPr lang="en-US" dirty="0"/>
              <a:t>Three year replacement cycle</a:t>
            </a:r>
            <a:r>
              <a:rPr lang="en-US" baseline="0" dirty="0"/>
              <a:t> for dry cell and coin cell batteries</a:t>
            </a:r>
          </a:p>
          <a:p>
            <a:pPr marL="1106481" lvl="2" indent="-174708">
              <a:buFont typeface="Arial" panose="020B0604020202020204" pitchFamily="34" charset="0"/>
              <a:buChar char="•"/>
            </a:pPr>
            <a:r>
              <a:rPr lang="en-US" baseline="0" dirty="0"/>
              <a:t>Possible policy of on-contact replacement procedure for coin cell (during maintenance calls)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109790-6F46-4703-AB46-28E95E7F15C7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56669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4708" indent="-174708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109790-6F46-4703-AB46-28E95E7F15C7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783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10/26/2020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1958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10/26/2020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1018477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10/26/2020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9150884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10/26/2020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22156738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10/26/2020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0505339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10/26/2020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33048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10/26/2020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2759564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97738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9584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020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10/26/2020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3978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10/26/2020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3189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10/26/2020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94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10/26/2020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9506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10/26/2020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4554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3914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7386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4AAD347D-5ACD-4C99-B74B-A9C85AD731AF}" type="datetimeFigureOut">
              <a:rPr lang="en-US" smtClean="0"/>
              <a:t>10/26/2020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012840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  <p:sldLayoutId id="2147483725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acp-pm@cornell.edu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arm29@cornell.edu" TargetMode="External"/><Relationship Id="rId4" Type="http://schemas.openxmlformats.org/officeDocument/2006/relationships/hyperlink" Target="mailto:tp73@cornell.ed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BD4E11C7-7BD5-4045-AC27-3F529BEC73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115786"/>
            <a:ext cx="3473851" cy="4626428"/>
          </a:xfr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spc="0" dirty="0">
                <a:solidFill>
                  <a:schemeClr val="tx1">
                    <a:lumMod val="95000"/>
                  </a:schemeClr>
                </a:solidFill>
                <a:effectLst/>
              </a:rPr>
              <a:t>Program Services</a:t>
            </a:r>
            <a:br>
              <a:rPr lang="en-US" sz="4000" dirty="0">
                <a:solidFill>
                  <a:schemeClr val="tx1">
                    <a:lumMod val="95000"/>
                  </a:schemeClr>
                </a:solidFill>
              </a:rPr>
            </a:br>
            <a:endParaRPr lang="en-US" sz="4000" dirty="0">
              <a:solidFill>
                <a:schemeClr val="tx1">
                  <a:lumMod val="95000"/>
                </a:schemeClr>
              </a:solidFill>
            </a:endParaRP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21FCCE20-1E4F-44FF-87B4-379D391A2D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32907"/>
            <a:ext cx="0" cy="2792186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7546CEB9-1BC5-403A-BF5D-6C678748372B}"/>
              </a:ext>
            </a:extLst>
          </p:cNvPr>
          <p:cNvSpPr txBox="1">
            <a:spLocks/>
          </p:cNvSpPr>
          <p:nvPr/>
        </p:nvSpPr>
        <p:spPr bwMode="auto">
          <a:xfrm>
            <a:off x="5168977" y="596906"/>
            <a:ext cx="6508342" cy="699964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marL="171450" indent="-171450" algn="l" defTabSz="685800" rtl="0" eaLnBrk="0" fontAlgn="base" hangingPunct="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indent="-228600" defTabSz="914400" eaLnBrk="1" fontAlgn="auto" hangingPunct="1">
              <a:spcAft>
                <a:spcPts val="0"/>
              </a:spcAft>
              <a:defRPr/>
            </a:pPr>
            <a:r>
              <a:rPr kumimoji="0" lang="en-US" altLang="en-US" sz="1700" b="0" i="0" u="none" strike="noStrike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</a:rPr>
              <a:t>Consultations, </a:t>
            </a:r>
            <a:r>
              <a:rPr lang="en-US" altLang="en-US" sz="1700" dirty="0">
                <a:solidFill>
                  <a:schemeClr val="tx1">
                    <a:lumMod val="95000"/>
                  </a:schemeClr>
                </a:solidFill>
              </a:rPr>
              <a:t>System Planning,</a:t>
            </a:r>
            <a:r>
              <a:rPr kumimoji="0" lang="en-US" altLang="en-US" sz="1700" b="0" i="0" u="none" strike="noStrike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</a:rPr>
              <a:t> Design Review(s) and </a:t>
            </a:r>
            <a:r>
              <a:rPr lang="en-US" altLang="en-US" sz="1700" dirty="0">
                <a:solidFill>
                  <a:schemeClr val="tx1">
                    <a:lumMod val="95000"/>
                  </a:schemeClr>
                </a:solidFill>
              </a:rPr>
              <a:t>Education</a:t>
            </a:r>
            <a:endParaRPr kumimoji="0" lang="en-US" altLang="en-US" sz="1700" b="0" i="0" u="none" strike="noStrike" cap="none" spc="0" normalizeH="0" baseline="0" noProof="0" dirty="0">
              <a:ln>
                <a:noFill/>
              </a:ln>
              <a:solidFill>
                <a:schemeClr val="tx1">
                  <a:lumMod val="95000"/>
                </a:schemeClr>
              </a:solidFill>
              <a:effectLst/>
              <a:uLnTx/>
              <a:uFillTx/>
            </a:endParaRPr>
          </a:p>
          <a:p>
            <a:pPr marL="171450" marR="0" lvl="0" indent="-228600" defTabSz="914400" eaLnBrk="1" fontAlgn="auto" hangingPunct="1">
              <a:spcBef>
                <a:spcPts val="75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altLang="en-US" sz="1700" b="0" i="0" u="none" strike="noStrike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</a:rPr>
              <a:t>Device Configuration (ISCs/camera/network) and Programming</a:t>
            </a:r>
          </a:p>
          <a:p>
            <a:pPr marL="171450" marR="0" lvl="0" indent="-228600" defTabSz="914400" eaLnBrk="1" fontAlgn="auto" hangingPunct="1">
              <a:spcBef>
                <a:spcPts val="75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altLang="en-US" sz="1700" b="0" i="0" u="none" strike="noStrike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</a:rPr>
              <a:t>Activation and System Commissioning</a:t>
            </a:r>
          </a:p>
          <a:p>
            <a:pPr marL="228600" marR="0" lvl="0" indent="-228600" defTabSz="914400" eaLnBrk="1" fontAlgn="auto" hangingPunct="1">
              <a:spcBef>
                <a:spcPts val="75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altLang="en-US" sz="1700" b="0" i="0" u="none" strike="noStrike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</a:rPr>
              <a:t>Key Management System (KMS) Onboarding, Electronic Key Ordering (EKO), Key Management Procedures</a:t>
            </a:r>
          </a:p>
          <a:p>
            <a:pPr marL="171450" marR="0" lvl="0" indent="-228600" defTabSz="914400" eaLnBrk="1" fontAlgn="auto" hangingPunct="1">
              <a:spcBef>
                <a:spcPts val="75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altLang="en-US" sz="1700" b="0" i="0" u="none" strike="noStrike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</a:rPr>
              <a:t>Training (Card Access, Video, </a:t>
            </a:r>
            <a:r>
              <a:rPr lang="en-US" altLang="en-US" sz="1700" dirty="0">
                <a:solidFill>
                  <a:schemeClr val="tx1">
                    <a:lumMod val="95000"/>
                  </a:schemeClr>
                </a:solidFill>
              </a:rPr>
              <a:t>K</a:t>
            </a:r>
            <a:r>
              <a:rPr kumimoji="0" lang="en-US" altLang="en-US" sz="1700" b="0" i="0" u="none" strike="noStrike" cap="none" spc="0" normalizeH="0" baseline="0" noProof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</a:rPr>
              <a:t>MS)</a:t>
            </a:r>
            <a:endParaRPr kumimoji="0" lang="en-US" altLang="en-US" sz="1700" b="0" i="0" u="none" strike="noStrike" cap="none" spc="0" normalizeH="0" baseline="0" noProof="0" dirty="0">
              <a:ln>
                <a:noFill/>
              </a:ln>
              <a:solidFill>
                <a:schemeClr val="tx1">
                  <a:lumMod val="95000"/>
                </a:schemeClr>
              </a:solidFill>
              <a:effectLst/>
              <a:uLnTx/>
              <a:uFillTx/>
            </a:endParaRPr>
          </a:p>
          <a:p>
            <a:pPr marL="171450" marR="0" lvl="0" indent="-228600" defTabSz="914400" eaLnBrk="1" fontAlgn="auto" hangingPunct="1">
              <a:spcBef>
                <a:spcPts val="75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altLang="en-US" sz="1700" b="0" i="0" u="none" strike="noStrike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</a:rPr>
              <a:t>Ongoing Support and System Maintenance</a:t>
            </a:r>
          </a:p>
          <a:p>
            <a:pPr marL="514350" marR="0" lvl="1" indent="-228600" defTabSz="914400" eaLnBrk="1" fontAlgn="auto" hangingPunct="1">
              <a:spcBef>
                <a:spcPts val="375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altLang="en-US" sz="1700" b="0" i="0" u="none" strike="noStrike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</a:rPr>
              <a:t>24/7 User Support/Triage/Remediation of Issues</a:t>
            </a:r>
          </a:p>
          <a:p>
            <a:pPr marL="514350" marR="0" lvl="1" indent="-228600" defTabSz="914400" eaLnBrk="1" fontAlgn="auto" hangingPunct="1">
              <a:spcBef>
                <a:spcPts val="375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altLang="en-US" sz="1700" dirty="0">
                <a:solidFill>
                  <a:schemeClr val="tx1">
                    <a:lumMod val="95000"/>
                  </a:schemeClr>
                </a:solidFill>
              </a:rPr>
              <a:t>Policy and Compliance Administration/Implementation of SOPs</a:t>
            </a:r>
            <a:endParaRPr kumimoji="0" lang="en-US" altLang="en-US" sz="1700" b="0" i="0" u="none" strike="noStrike" cap="none" spc="0" normalizeH="0" baseline="0" noProof="0" dirty="0">
              <a:ln>
                <a:noFill/>
              </a:ln>
              <a:solidFill>
                <a:schemeClr val="tx1">
                  <a:lumMod val="95000"/>
                </a:schemeClr>
              </a:solidFill>
              <a:effectLst/>
              <a:uLnTx/>
              <a:uFillTx/>
            </a:endParaRPr>
          </a:p>
          <a:p>
            <a:pPr marL="514350" marR="0" lvl="1" indent="-228600" defTabSz="914400" eaLnBrk="1" fontAlgn="auto" hangingPunct="1">
              <a:spcBef>
                <a:spcPts val="375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altLang="en-US" sz="1700" b="0" i="0" u="none" strike="noStrike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</a:rPr>
              <a:t>Server/System Support, Patching &amp; Upgrades</a:t>
            </a:r>
          </a:p>
          <a:p>
            <a:pPr marL="514350" marR="0" lvl="1" indent="-228600" defTabSz="914400" eaLnBrk="1" fontAlgn="auto" hangingPunct="1">
              <a:spcBef>
                <a:spcPts val="375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altLang="en-US" sz="1700" b="0" i="0" u="none" strike="noStrike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</a:rPr>
              <a:t>System/Device Monitoring</a:t>
            </a:r>
          </a:p>
          <a:p>
            <a:pPr marL="514350" marR="0" lvl="1" indent="-228600" defTabSz="914400" eaLnBrk="1" fontAlgn="auto" hangingPunct="1">
              <a:spcBef>
                <a:spcPts val="375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altLang="en-US" sz="1700" b="0" i="0" u="none" strike="noStrike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</a:rPr>
              <a:t>Security Risk Assessments (preventative/emergency)</a:t>
            </a:r>
          </a:p>
          <a:p>
            <a:pPr marL="171450" marR="0" lvl="0" indent="-228600" defTabSz="914400" eaLnBrk="1" fontAlgn="auto" hangingPunct="1">
              <a:spcBef>
                <a:spcPts val="75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altLang="en-US" sz="1700" b="0" i="0" u="none" strike="noStrike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</a:rPr>
              <a:t>Web Hosting/</a:t>
            </a:r>
            <a:r>
              <a:rPr lang="en-US" altLang="en-US" sz="1700" dirty="0">
                <a:solidFill>
                  <a:schemeClr val="tx1">
                    <a:lumMod val="95000"/>
                  </a:schemeClr>
                </a:solidFill>
              </a:rPr>
              <a:t>Custom Development</a:t>
            </a:r>
            <a:endParaRPr kumimoji="0" lang="en-US" altLang="en-US" sz="1700" b="0" i="0" u="none" strike="noStrike" cap="none" spc="0" normalizeH="0" baseline="0" noProof="0" dirty="0">
              <a:ln>
                <a:noFill/>
              </a:ln>
              <a:solidFill>
                <a:schemeClr val="tx1">
                  <a:lumMod val="95000"/>
                </a:schemeClr>
              </a:solidFill>
              <a:effectLst/>
              <a:uLnTx/>
              <a:uFillTx/>
            </a:endParaRPr>
          </a:p>
          <a:p>
            <a:pPr marL="171450" marR="0" lvl="0" indent="-228600" defTabSz="914400" eaLnBrk="1" fontAlgn="auto" hangingPunct="1">
              <a:spcBef>
                <a:spcPts val="75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altLang="en-US" sz="1700" b="0" i="0" u="none" strike="noStrike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</a:rPr>
              <a:t>Vendor/Contractor Liaison </a:t>
            </a:r>
          </a:p>
          <a:p>
            <a:pPr indent="-228600" defTabSz="914400" eaLnBrk="1" fontAlgn="auto" hangingPunct="1">
              <a:spcAft>
                <a:spcPts val="0"/>
              </a:spcAft>
              <a:defRPr/>
            </a:pPr>
            <a:r>
              <a:rPr kumimoji="0" lang="en-US" altLang="en-US" sz="1700" b="0" i="0" u="none" strike="noStrike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</a:rPr>
              <a:t>New Technology Research (pilot programs, software, hardware)</a:t>
            </a:r>
            <a:r>
              <a:rPr lang="en-US" altLang="en-US" sz="1400" b="1" u="sng" dirty="0">
                <a:solidFill>
                  <a:srgbClr val="000000"/>
                </a:solidFill>
                <a:ea typeface="MS PGothic" panose="020B0600070205080204" pitchFamily="34" charset="-128"/>
                <a:cs typeface="Calibri" panose="020F0502020204030204" pitchFamily="34" charset="0"/>
              </a:rPr>
              <a:t> </a:t>
            </a:r>
          </a:p>
          <a:p>
            <a:pPr indent="-228600" defTabSz="914400" eaLnBrk="1" fontAlgn="auto" hangingPunct="1">
              <a:spcAft>
                <a:spcPts val="0"/>
              </a:spcAft>
              <a:defRPr/>
            </a:pPr>
            <a:endParaRPr lang="en-US" altLang="en-US" sz="1400" b="1" u="sng" dirty="0">
              <a:solidFill>
                <a:srgbClr val="000000"/>
              </a:solidFill>
              <a:ea typeface="MS PGothic" panose="020B0600070205080204" pitchFamily="34" charset="-128"/>
              <a:cs typeface="Calibri" panose="020F0502020204030204" pitchFamily="34" charset="0"/>
            </a:endParaRPr>
          </a:p>
          <a:p>
            <a:pPr marL="0" indent="0" defTabSz="914400" eaLnBrk="1" fontAlgn="auto" hangingPunct="1">
              <a:spcAft>
                <a:spcPts val="0"/>
              </a:spcAft>
              <a:buNone/>
              <a:defRPr/>
            </a:pPr>
            <a:r>
              <a:rPr lang="en-US" altLang="en-US" sz="1600" b="1" u="sng" dirty="0">
                <a:ea typeface="MS PGothic" panose="020B0600070205080204" pitchFamily="34" charset="-128"/>
                <a:cs typeface="Calibri" panose="020F0502020204030204" pitchFamily="34" charset="0"/>
              </a:rPr>
              <a:t>Coverage Area:  </a:t>
            </a:r>
            <a:r>
              <a:rPr lang="en-US" altLang="en-US" sz="1600" dirty="0">
                <a:ea typeface="MS PGothic" panose="020B0600070205080204" pitchFamily="34" charset="-128"/>
                <a:cs typeface="Calibri" panose="020F0502020204030204" pitchFamily="34" charset="0"/>
              </a:rPr>
              <a:t>Cornell Ithaca, </a:t>
            </a:r>
            <a:r>
              <a:rPr lang="en-US" altLang="en-US" sz="1600" dirty="0" err="1">
                <a:ea typeface="MS PGothic" panose="020B0600070205080204" pitchFamily="34" charset="-128"/>
                <a:cs typeface="Calibri" panose="020F0502020204030204" pitchFamily="34" charset="0"/>
              </a:rPr>
              <a:t>AgriTech</a:t>
            </a:r>
            <a:r>
              <a:rPr lang="en-US" altLang="en-US" sz="1600" dirty="0">
                <a:ea typeface="MS PGothic" panose="020B0600070205080204" pitchFamily="34" charset="-128"/>
                <a:cs typeface="Calibri" panose="020F0502020204030204" pitchFamily="34" charset="0"/>
              </a:rPr>
              <a:t> Geneva, Buffalo, Manhattan (several locations), Cornell Rome and Cornell in Washington</a:t>
            </a:r>
          </a:p>
          <a:p>
            <a:pPr marL="171450" marR="0" lvl="0" indent="-228600" defTabSz="914400" eaLnBrk="1" fontAlgn="auto" hangingPunct="1">
              <a:spcBef>
                <a:spcPts val="75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altLang="en-US" sz="1700" b="0" i="0" u="sng" strike="noStrike" cap="none" spc="0" normalizeH="0" baseline="0" noProof="0" dirty="0">
              <a:ln>
                <a:noFill/>
              </a:ln>
              <a:solidFill>
                <a:schemeClr val="tx1">
                  <a:lumMod val="95000"/>
                </a:schemeClr>
              </a:solidFill>
              <a:effectLst/>
              <a:uLnTx/>
              <a:uFillTx/>
            </a:endParaRPr>
          </a:p>
          <a:p>
            <a:pPr marL="171450" marR="0" lvl="0" indent="-228600" defTabSz="914400" eaLnBrk="1" fontAlgn="auto" hangingPunct="1">
              <a:spcBef>
                <a:spcPts val="75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altLang="en-US" sz="1700" b="0" i="0" u="sng" strike="noStrike" cap="none" spc="0" normalizeH="0" baseline="0" noProof="0" dirty="0">
              <a:ln>
                <a:noFill/>
              </a:ln>
              <a:solidFill>
                <a:schemeClr val="tx1">
                  <a:lumMod val="95000"/>
                </a:schemeClr>
              </a:solidFill>
              <a:effectLst/>
              <a:uLnTx/>
              <a:uFillTx/>
            </a:endParaRPr>
          </a:p>
          <a:p>
            <a:pPr marL="171450" marR="0" lvl="0" indent="-228600" defTabSz="914400" eaLnBrk="1" fontAlgn="auto" hangingPunct="1">
              <a:spcBef>
                <a:spcPts val="75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altLang="en-US" sz="1700" b="0" i="0" u="none" strike="noStrike" cap="none" spc="0" normalizeH="0" baseline="0" noProof="0" dirty="0">
              <a:ln>
                <a:noFill/>
              </a:ln>
              <a:solidFill>
                <a:schemeClr val="tx1">
                  <a:lumMod val="95000"/>
                </a:schemeClr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5652103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Rectangle 135">
            <a:extLst>
              <a:ext uri="{FF2B5EF4-FFF2-40B4-BE49-F238E27FC236}">
                <a16:creationId xmlns:a16="http://schemas.microsoft.com/office/drawing/2014/main" id="{46130003-5222-4875-8738-1217755C7A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314" name="Title 1">
            <a:extLst>
              <a:ext uri="{FF2B5EF4-FFF2-40B4-BE49-F238E27FC236}">
                <a16:creationId xmlns:a16="http://schemas.microsoft.com/office/drawing/2014/main" id="{B77886AB-B98E-41C9-B1AA-3E761F87C7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ja-JP" sz="4000" dirty="0">
                <a:gradFill flip="none" rotWithShape="1">
                  <a:gsLst>
                    <a:gs pos="28000">
                      <a:srgbClr val="EDEDED"/>
                    </a:gs>
                    <a:gs pos="0">
                      <a:srgbClr val="BFBFBF"/>
                    </a:gs>
                    <a:gs pos="100000">
                      <a:srgbClr val="FFFFFF"/>
                    </a:gs>
                  </a:gsLst>
                  <a:lin ang="4800000" scaled="0"/>
                  <a:tileRect/>
                </a:gradFill>
              </a:rPr>
              <a:t>Governing policies and standards</a:t>
            </a:r>
            <a:endParaRPr lang="en-US" altLang="en-US" dirty="0">
              <a:gradFill flip="none" rotWithShape="1">
                <a:gsLst>
                  <a:gs pos="28000">
                    <a:srgbClr val="EDEDED"/>
                  </a:gs>
                  <a:gs pos="0">
                    <a:srgbClr val="BFBFBF"/>
                  </a:gs>
                  <a:gs pos="100000">
                    <a:srgbClr val="FFFFFF"/>
                  </a:gs>
                </a:gsLst>
                <a:lin ang="4800000" scaled="0"/>
                <a:tileRect/>
              </a:gradFill>
            </a:endParaRPr>
          </a:p>
        </p:txBody>
      </p:sp>
      <p:sp>
        <p:nvSpPr>
          <p:cNvPr id="138" name="Rounded Rectangle 17">
            <a:extLst>
              <a:ext uri="{FF2B5EF4-FFF2-40B4-BE49-F238E27FC236}">
                <a16:creationId xmlns:a16="http://schemas.microsoft.com/office/drawing/2014/main" id="{3E388DCC-9257-412E-811D-30F74D4CB7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1948070"/>
            <a:ext cx="4773166" cy="3896140"/>
          </a:xfrm>
          <a:prstGeom prst="roundRect">
            <a:avLst>
              <a:gd name="adj" fmla="val 2028"/>
            </a:avLst>
          </a:prstGeom>
          <a:solidFill>
            <a:schemeClr val="bg1"/>
          </a:solidFill>
          <a:ln>
            <a:noFill/>
          </a:ln>
          <a:effectLst>
            <a:innerShdw blurRad="127000" dist="12700">
              <a:prstClr val="black"/>
            </a:innerShdw>
            <a:reflection blurRad="6350" stA="52000" endA="300" endPos="20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1" name="Graphic 70" descr="Security Camera">
            <a:extLst>
              <a:ext uri="{FF2B5EF4-FFF2-40B4-BE49-F238E27FC236}">
                <a16:creationId xmlns:a16="http://schemas.microsoft.com/office/drawing/2014/main" id="{81C9B81E-9732-4B2D-860A-25ABF493818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596753" y="2268111"/>
            <a:ext cx="3256059" cy="3256059"/>
          </a:xfrm>
          <a:prstGeom prst="rect">
            <a:avLst/>
          </a:prstGeom>
        </p:spPr>
      </p:pic>
      <p:sp>
        <p:nvSpPr>
          <p:cNvPr id="13315" name="Content Placeholder 2">
            <a:extLst>
              <a:ext uri="{FF2B5EF4-FFF2-40B4-BE49-F238E27FC236}">
                <a16:creationId xmlns:a16="http://schemas.microsoft.com/office/drawing/2014/main" id="{E38F0E49-FB36-48E7-8F4D-E5E508068B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0" y="1948069"/>
            <a:ext cx="5257799" cy="4228893"/>
          </a:xfrm>
        </p:spPr>
        <p:txBody>
          <a:bodyPr vert="horz" lIns="91440" tIns="45720" rIns="91440" bIns="45720" rtlCol="0">
            <a:normAutofit fontScale="92500"/>
          </a:bodyPr>
          <a:lstStyle/>
          <a:p>
            <a:r>
              <a:rPr lang="en-US" altLang="en-US" sz="2200" dirty="0">
                <a:solidFill>
                  <a:schemeClr val="bg1"/>
                </a:solidFill>
              </a:rPr>
              <a:t>University Policy 8.1 – Responsible Use of Video Surveillance Systems</a:t>
            </a:r>
          </a:p>
          <a:p>
            <a:r>
              <a:rPr lang="en-US" altLang="en-US" sz="2200" dirty="0">
                <a:solidFill>
                  <a:schemeClr val="bg1"/>
                </a:solidFill>
              </a:rPr>
              <a:t>University Policy 8.4 – Management of Keys and Other Card Access Devices</a:t>
            </a:r>
          </a:p>
          <a:p>
            <a:r>
              <a:rPr lang="en-US" altLang="en-US" sz="2200" dirty="0">
                <a:solidFill>
                  <a:schemeClr val="bg1"/>
                </a:solidFill>
              </a:rPr>
              <a:t>DCS 28.13.16 – Electronic Safety and Security Systems</a:t>
            </a:r>
          </a:p>
          <a:p>
            <a:r>
              <a:rPr lang="en-US" altLang="en-US" sz="2200" dirty="0">
                <a:solidFill>
                  <a:schemeClr val="bg1"/>
                </a:solidFill>
              </a:rPr>
              <a:t>University Policies (5.4.1, 5.4.2, 5.7, 5.8, 5.10) – IT Security</a:t>
            </a:r>
          </a:p>
          <a:p>
            <a:r>
              <a:rPr lang="en-US" altLang="en-US" sz="2200" dirty="0">
                <a:solidFill>
                  <a:schemeClr val="bg1"/>
                </a:solidFill>
              </a:rPr>
              <a:t>ITSM (IT Service Management) Standards</a:t>
            </a:r>
          </a:p>
          <a:p>
            <a:r>
              <a:rPr lang="en-US" altLang="en-US" sz="2200" dirty="0">
                <a:solidFill>
                  <a:schemeClr val="bg1"/>
                </a:solidFill>
              </a:rPr>
              <a:t>Cornell Police Alarm Monitoring Procedures</a:t>
            </a:r>
          </a:p>
          <a:p>
            <a:r>
              <a:rPr lang="en-US" altLang="en-US" sz="2200" dirty="0">
                <a:solidFill>
                  <a:schemeClr val="bg1"/>
                </a:solidFill>
              </a:rPr>
              <a:t>Key Management System v2.14.2 campus standards 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328" y="369614"/>
            <a:ext cx="9404723" cy="1400530"/>
          </a:xfrm>
        </p:spPr>
        <p:txBody>
          <a:bodyPr>
            <a:normAutofit/>
          </a:bodyPr>
          <a:lstStyle/>
          <a:p>
            <a:pPr algn="ctr"/>
            <a:r>
              <a:rPr lang="en-US" sz="4400"/>
              <a:t>Program Components </a:t>
            </a:r>
            <a:endParaRPr lang="en-US" sz="4400" dirty="0"/>
          </a:p>
        </p:txBody>
      </p:sp>
      <p:graphicFrame>
        <p:nvGraphicFramePr>
          <p:cNvPr id="12" name="Chart 11"/>
          <p:cNvGraphicFramePr/>
          <p:nvPr>
            <p:extLst>
              <p:ext uri="{D42A27DB-BD31-4B8C-83A1-F6EECF244321}">
                <p14:modId xmlns:p14="http://schemas.microsoft.com/office/powerpoint/2010/main" val="2143071328"/>
              </p:ext>
            </p:extLst>
          </p:nvPr>
        </p:nvGraphicFramePr>
        <p:xfrm>
          <a:off x="-1791259" y="1965944"/>
          <a:ext cx="8673872" cy="61528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02576" y="2002850"/>
            <a:ext cx="4710252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/>
              <a:t>Hardware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Cameras  - environmental analysis must be performed for every device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Uninterrupted Power Supplies (Video)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Panels (Intelligent System Controllers (ISC)) and Batteries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Reader Interface Module (RIM)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Readers and Batteries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Wireless Devices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Servers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SANS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Switches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C4C4FB8-44E3-4D02-A6D0-9A02BFD36903}"/>
              </a:ext>
            </a:extLst>
          </p:cNvPr>
          <p:cNvSpPr txBox="1"/>
          <p:nvPr/>
        </p:nvSpPr>
        <p:spPr>
          <a:xfrm>
            <a:off x="6779174" y="1965944"/>
            <a:ext cx="4710252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/>
              <a:t>System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Software (administration, licensing, configuration, upgrades, patching)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Health Monitoring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Continuity Solutions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End-user interfaces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Custom Solutions</a:t>
            </a:r>
          </a:p>
          <a:p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C90039C-31E8-4EC2-9B24-5AD4FAE53CC1}"/>
              </a:ext>
            </a:extLst>
          </p:cNvPr>
          <p:cNvCxnSpPr>
            <a:cxnSpLocks/>
          </p:cNvCxnSpPr>
          <p:nvPr/>
        </p:nvCxnSpPr>
        <p:spPr>
          <a:xfrm>
            <a:off x="5952757" y="2214324"/>
            <a:ext cx="0" cy="35621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7722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938337"/>
          </a:xfrm>
        </p:spPr>
        <p:txBody>
          <a:bodyPr>
            <a:normAutofit fontScale="90000"/>
          </a:bodyPr>
          <a:lstStyle/>
          <a:p>
            <a:r>
              <a:rPr lang="en-US" sz="3200" dirty="0"/>
              <a:t>Card Reader and ISC (Panel) Life-cycle Management</a:t>
            </a:r>
            <a:br>
              <a:rPr lang="en-US" sz="3200" dirty="0"/>
            </a:b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1412172"/>
              </p:ext>
            </p:extLst>
          </p:nvPr>
        </p:nvGraphicFramePr>
        <p:xfrm>
          <a:off x="322726" y="1196265"/>
          <a:ext cx="10783889" cy="51041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Line Callout 1 2"/>
          <p:cNvSpPr/>
          <p:nvPr/>
        </p:nvSpPr>
        <p:spPr>
          <a:xfrm>
            <a:off x="8614368" y="1196265"/>
            <a:ext cx="3176504" cy="1464962"/>
          </a:xfrm>
          <a:prstGeom prst="borderCallout1">
            <a:avLst>
              <a:gd name="adj1" fmla="val 53915"/>
              <a:gd name="adj2" fmla="val -2657"/>
              <a:gd name="adj3" fmla="val 102151"/>
              <a:gd name="adj4" fmla="val -42160"/>
            </a:avLst>
          </a:prstGeom>
          <a:solidFill>
            <a:schemeClr val="accent1">
              <a:alpha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Project consultation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Wireless signal surveys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Theory of operations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DCS 28.10.00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University Policies (5.4.1, 5.7, 5.8, 5.10, 8.4, &amp;</a:t>
            </a:r>
          </a:p>
        </p:txBody>
      </p:sp>
      <p:sp>
        <p:nvSpPr>
          <p:cNvPr id="5" name="Line Callout 1 4"/>
          <p:cNvSpPr/>
          <p:nvPr/>
        </p:nvSpPr>
        <p:spPr>
          <a:xfrm>
            <a:off x="8614368" y="4520485"/>
            <a:ext cx="3176504" cy="1779954"/>
          </a:xfrm>
          <a:prstGeom prst="borderCallout1">
            <a:avLst>
              <a:gd name="adj1" fmla="val 50586"/>
              <a:gd name="adj2" fmla="val -1440"/>
              <a:gd name="adj3" fmla="val 24654"/>
              <a:gd name="adj4" fmla="val -30135"/>
            </a:avLst>
          </a:prstGeom>
          <a:solidFill>
            <a:schemeClr val="accent1">
              <a:alpha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Configure IP Elements  (ISCs) to operate within the University's environments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Secure devices against hostile cyber activities.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Licensing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Introduce Asset Management </a:t>
            </a:r>
          </a:p>
        </p:txBody>
      </p:sp>
      <p:sp>
        <p:nvSpPr>
          <p:cNvPr id="6" name="Line Callout 1 5"/>
          <p:cNvSpPr/>
          <p:nvPr/>
        </p:nvSpPr>
        <p:spPr>
          <a:xfrm>
            <a:off x="246633" y="3639148"/>
            <a:ext cx="3176504" cy="1464962"/>
          </a:xfrm>
          <a:prstGeom prst="borderCallout1">
            <a:avLst>
              <a:gd name="adj1" fmla="val 20264"/>
              <a:gd name="adj2" fmla="val 115972"/>
              <a:gd name="adj3" fmla="val 37163"/>
              <a:gd name="adj4" fmla="val 101059"/>
            </a:avLst>
          </a:prstGeom>
          <a:solidFill>
            <a:schemeClr val="accent1">
              <a:alpha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Three (3) year replacement cycle for dry cell and coin cell batteries.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Semi-Annual firmware patching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Annual Licensing</a:t>
            </a:r>
          </a:p>
        </p:txBody>
      </p:sp>
      <p:sp>
        <p:nvSpPr>
          <p:cNvPr id="8" name="Line Callout 1 7"/>
          <p:cNvSpPr/>
          <p:nvPr/>
        </p:nvSpPr>
        <p:spPr>
          <a:xfrm>
            <a:off x="401128" y="1470992"/>
            <a:ext cx="2867514" cy="1338704"/>
          </a:xfrm>
          <a:prstGeom prst="borderCallout1">
            <a:avLst>
              <a:gd name="adj1" fmla="val 90937"/>
              <a:gd name="adj2" fmla="val 124746"/>
              <a:gd name="adj3" fmla="val 56685"/>
              <a:gd name="adj4" fmla="val 99455"/>
            </a:avLst>
          </a:prstGeom>
          <a:solidFill>
            <a:schemeClr val="accent1">
              <a:alpha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Replace ISCs as they fall out of support (~10-12 years) or catastrophic failure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ISCs must be protected against potential data loss (storage destroyed)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 </a:t>
            </a:r>
          </a:p>
        </p:txBody>
      </p:sp>
      <p:sp>
        <p:nvSpPr>
          <p:cNvPr id="9" name="Line Callout 1 5">
            <a:extLst>
              <a:ext uri="{FF2B5EF4-FFF2-40B4-BE49-F238E27FC236}">
                <a16:creationId xmlns:a16="http://schemas.microsoft.com/office/drawing/2014/main" id="{4D490A22-3B6B-4B3C-A21E-6911F0355A23}"/>
              </a:ext>
            </a:extLst>
          </p:cNvPr>
          <p:cNvSpPr/>
          <p:nvPr/>
        </p:nvSpPr>
        <p:spPr>
          <a:xfrm>
            <a:off x="1085385" y="5570390"/>
            <a:ext cx="3176504" cy="1167980"/>
          </a:xfrm>
          <a:prstGeom prst="borderCallout1">
            <a:avLst>
              <a:gd name="adj1" fmla="val 3450"/>
              <a:gd name="adj2" fmla="val 142578"/>
              <a:gd name="adj3" fmla="val 49635"/>
              <a:gd name="adj4" fmla="val 98442"/>
            </a:avLst>
          </a:prstGeom>
          <a:solidFill>
            <a:schemeClr val="accent1">
              <a:alpha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Installation management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Set up and activation in software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Commissioning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Active Device Monitoring</a:t>
            </a:r>
          </a:p>
        </p:txBody>
      </p:sp>
    </p:spTree>
    <p:extLst>
      <p:ext uri="{BB962C8B-B14F-4D97-AF65-F5344CB8AC3E}">
        <p14:creationId xmlns:p14="http://schemas.microsoft.com/office/powerpoint/2010/main" val="16284778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720" y="504673"/>
            <a:ext cx="9404723" cy="938337"/>
          </a:xfrm>
        </p:spPr>
        <p:txBody>
          <a:bodyPr>
            <a:normAutofit fontScale="90000"/>
          </a:bodyPr>
          <a:lstStyle/>
          <a:p>
            <a:r>
              <a:rPr lang="en-US" sz="3200" dirty="0"/>
              <a:t>Video Life-cycle Management</a:t>
            </a:r>
            <a:br>
              <a:rPr lang="en-US" sz="3200" dirty="0"/>
            </a:b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0791985"/>
              </p:ext>
            </p:extLst>
          </p:nvPr>
        </p:nvGraphicFramePr>
        <p:xfrm>
          <a:off x="133155" y="1162810"/>
          <a:ext cx="11018065" cy="52825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Line Callout 1 2">
            <a:extLst>
              <a:ext uri="{FF2B5EF4-FFF2-40B4-BE49-F238E27FC236}">
                <a16:creationId xmlns:a16="http://schemas.microsoft.com/office/drawing/2014/main" id="{C77722A6-1509-43D6-9045-ED40FC01A154}"/>
              </a:ext>
            </a:extLst>
          </p:cNvPr>
          <p:cNvSpPr/>
          <p:nvPr/>
        </p:nvSpPr>
        <p:spPr>
          <a:xfrm>
            <a:off x="7977541" y="617862"/>
            <a:ext cx="3176504" cy="1464962"/>
          </a:xfrm>
          <a:prstGeom prst="borderCallout1">
            <a:avLst>
              <a:gd name="adj1" fmla="val 77652"/>
              <a:gd name="adj2" fmla="val -1035"/>
              <a:gd name="adj3" fmla="val 115338"/>
              <a:gd name="adj4" fmla="val -38917"/>
            </a:avLst>
          </a:prstGeom>
          <a:solidFill>
            <a:schemeClr val="accent1">
              <a:alpha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Environmental Analysis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Theory of operations review w/user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Identify/Procure Device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DCS 28.10.00 /16722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University Policies (8.1, 4.5, 4.7, 4.12)</a:t>
            </a:r>
          </a:p>
        </p:txBody>
      </p:sp>
      <p:sp>
        <p:nvSpPr>
          <p:cNvPr id="9" name="Line Callout 1 4">
            <a:extLst>
              <a:ext uri="{FF2B5EF4-FFF2-40B4-BE49-F238E27FC236}">
                <a16:creationId xmlns:a16="http://schemas.microsoft.com/office/drawing/2014/main" id="{2F6B3BD3-4379-4B53-B2D7-310BEAAA47B8}"/>
              </a:ext>
            </a:extLst>
          </p:cNvPr>
          <p:cNvSpPr/>
          <p:nvPr/>
        </p:nvSpPr>
        <p:spPr>
          <a:xfrm>
            <a:off x="7673379" y="5321091"/>
            <a:ext cx="3176504" cy="1464963"/>
          </a:xfrm>
          <a:prstGeom prst="borderCallout1">
            <a:avLst>
              <a:gd name="adj1" fmla="val 59073"/>
              <a:gd name="adj2" fmla="val -3873"/>
              <a:gd name="adj3" fmla="val 19261"/>
              <a:gd name="adj4" fmla="val -43491"/>
            </a:avLst>
          </a:prstGeom>
          <a:solidFill>
            <a:schemeClr val="accent1">
              <a:alpha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Installation management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Set up and activation in software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Commissioning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Confirm views with NVSSO</a:t>
            </a:r>
          </a:p>
        </p:txBody>
      </p:sp>
      <p:sp>
        <p:nvSpPr>
          <p:cNvPr id="6" name="Line Callout 1 5">
            <a:extLst>
              <a:ext uri="{FF2B5EF4-FFF2-40B4-BE49-F238E27FC236}">
                <a16:creationId xmlns:a16="http://schemas.microsoft.com/office/drawing/2014/main" id="{7998CC56-D6E7-41F7-AD33-3822E4F98B43}"/>
              </a:ext>
            </a:extLst>
          </p:cNvPr>
          <p:cNvSpPr/>
          <p:nvPr/>
        </p:nvSpPr>
        <p:spPr>
          <a:xfrm>
            <a:off x="130330" y="4755244"/>
            <a:ext cx="3080461" cy="1598083"/>
          </a:xfrm>
          <a:prstGeom prst="borderCallout1">
            <a:avLst>
              <a:gd name="adj1" fmla="val -6453"/>
              <a:gd name="adj2" fmla="val 135036"/>
              <a:gd name="adj3" fmla="val 53477"/>
              <a:gd name="adj4" fmla="val 100620"/>
            </a:avLst>
          </a:prstGeom>
          <a:solidFill>
            <a:schemeClr val="accent1">
              <a:alpha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Seven (7) year replacement cycle for most devices.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Re-analyze scene composition and location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Active Device Monitoring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Semi-Annual firmware patching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Annual Licensing</a:t>
            </a:r>
          </a:p>
        </p:txBody>
      </p:sp>
      <p:sp>
        <p:nvSpPr>
          <p:cNvPr id="7" name="Line Callout 1 4">
            <a:extLst>
              <a:ext uri="{FF2B5EF4-FFF2-40B4-BE49-F238E27FC236}">
                <a16:creationId xmlns:a16="http://schemas.microsoft.com/office/drawing/2014/main" id="{A7E51670-2277-4E1E-8BB3-E8DD15531F7A}"/>
              </a:ext>
            </a:extLst>
          </p:cNvPr>
          <p:cNvSpPr/>
          <p:nvPr/>
        </p:nvSpPr>
        <p:spPr>
          <a:xfrm>
            <a:off x="8695999" y="2740961"/>
            <a:ext cx="3176504" cy="2034216"/>
          </a:xfrm>
          <a:prstGeom prst="borderCallout1">
            <a:avLst>
              <a:gd name="adj1" fmla="val 40151"/>
              <a:gd name="adj2" fmla="val -275"/>
              <a:gd name="adj3" fmla="val 56028"/>
              <a:gd name="adj4" fmla="val -42183"/>
            </a:avLst>
          </a:prstGeom>
          <a:solidFill>
            <a:schemeClr val="accent1">
              <a:alpha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Configure IP Elements to operate within the University's environments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Secure devices against hostile cyber activities.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University Policies (5.4.1, 5.4.2, 5.7, 5.8, 5.10)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Licensing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SD Cards – Edge Recording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Introduce Asset Management </a:t>
            </a:r>
          </a:p>
        </p:txBody>
      </p:sp>
      <p:sp>
        <p:nvSpPr>
          <p:cNvPr id="10" name="Line Callout 1 5">
            <a:extLst>
              <a:ext uri="{FF2B5EF4-FFF2-40B4-BE49-F238E27FC236}">
                <a16:creationId xmlns:a16="http://schemas.microsoft.com/office/drawing/2014/main" id="{B881A636-7511-43AF-AB8E-8D9D20B35A03}"/>
              </a:ext>
            </a:extLst>
          </p:cNvPr>
          <p:cNvSpPr/>
          <p:nvPr/>
        </p:nvSpPr>
        <p:spPr>
          <a:xfrm>
            <a:off x="130330" y="1443010"/>
            <a:ext cx="3176504" cy="1464962"/>
          </a:xfrm>
          <a:prstGeom prst="borderCallout1">
            <a:avLst>
              <a:gd name="adj1" fmla="val 64476"/>
              <a:gd name="adj2" fmla="val 130365"/>
              <a:gd name="adj3" fmla="val 42128"/>
              <a:gd name="adj4" fmla="val 99642"/>
            </a:avLst>
          </a:prstGeom>
          <a:solidFill>
            <a:schemeClr val="accent1">
              <a:alpha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Per policy 5.10 devices must be protected against potential data loss (storage destroyed)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SD Cards Removed/Refurbished/ Destroy</a:t>
            </a:r>
          </a:p>
        </p:txBody>
      </p:sp>
    </p:spTree>
    <p:extLst>
      <p:ext uri="{BB962C8B-B14F-4D97-AF65-F5344CB8AC3E}">
        <p14:creationId xmlns:p14="http://schemas.microsoft.com/office/powerpoint/2010/main" val="10196294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BD4E11C7-7BD5-4045-AC27-3F529BEC73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115786"/>
            <a:ext cx="3473851" cy="4626428"/>
          </a:xfr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spc="0" dirty="0">
                <a:solidFill>
                  <a:schemeClr val="tx1">
                    <a:lumMod val="95000"/>
                  </a:schemeClr>
                </a:solidFill>
                <a:effectLst/>
              </a:rPr>
              <a:t>Point of Contact</a:t>
            </a:r>
            <a:br>
              <a:rPr lang="en-US" sz="4000" spc="0" dirty="0">
                <a:solidFill>
                  <a:schemeClr val="tx1">
                    <a:lumMod val="95000"/>
                  </a:schemeClr>
                </a:solidFill>
                <a:effectLst/>
              </a:rPr>
            </a:br>
            <a:r>
              <a:rPr lang="en-US" sz="4000" spc="0" dirty="0">
                <a:solidFill>
                  <a:schemeClr val="tx1">
                    <a:lumMod val="95000"/>
                  </a:schemeClr>
                </a:solidFill>
                <a:effectLst/>
              </a:rPr>
              <a:t>for assistance </a:t>
            </a:r>
            <a:br>
              <a:rPr lang="en-US" sz="4000" dirty="0">
                <a:solidFill>
                  <a:schemeClr val="tx1">
                    <a:lumMod val="95000"/>
                  </a:schemeClr>
                </a:solidFill>
              </a:rPr>
            </a:br>
            <a:endParaRPr lang="en-US" sz="4000" dirty="0">
              <a:solidFill>
                <a:schemeClr val="tx1">
                  <a:lumMod val="95000"/>
                </a:schemeClr>
              </a:solidFill>
            </a:endParaRP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21FCCE20-1E4F-44FF-87B4-379D391A2D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32907"/>
            <a:ext cx="0" cy="2792186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7546CEB9-1BC5-403A-BF5D-6C678748372B}"/>
              </a:ext>
            </a:extLst>
          </p:cNvPr>
          <p:cNvSpPr txBox="1">
            <a:spLocks/>
          </p:cNvSpPr>
          <p:nvPr/>
        </p:nvSpPr>
        <p:spPr bwMode="auto">
          <a:xfrm>
            <a:off x="5862034" y="1685037"/>
            <a:ext cx="4640835" cy="3299791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marL="171450" indent="-171450" algn="l" defTabSz="685800" rtl="0" eaLnBrk="0" fontAlgn="base" hangingPunct="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hangingPunct="1">
              <a:spcBef>
                <a:spcPts val="75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en-US" altLang="en-US" sz="2400" b="0" i="0" strike="noStrike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</a:rPr>
              <a:t>Access Control Projects Team</a:t>
            </a:r>
            <a:endParaRPr lang="en-US" altLang="en-US" sz="2400" dirty="0">
              <a:solidFill>
                <a:schemeClr val="tx1">
                  <a:lumMod val="95000"/>
                </a:schemeClr>
              </a:solidFill>
            </a:endParaRPr>
          </a:p>
          <a:p>
            <a:pPr marL="0" indent="0" defTabSz="914400" eaLnBrk="1" fontAlgn="auto" hangingPunct="1">
              <a:spcAft>
                <a:spcPts val="0"/>
              </a:spcAft>
              <a:buNone/>
              <a:defRPr/>
            </a:pPr>
            <a:r>
              <a:rPr kumimoji="0" lang="en-US" altLang="en-US" sz="2400" b="0" i="0" u="sng" strike="noStrike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hlinkClick r:id="rId3"/>
              </a:rPr>
              <a:t>acp-pm@cornell.edu</a:t>
            </a:r>
            <a:endParaRPr kumimoji="0" lang="en-US" altLang="en-US" sz="2400" b="0" i="0" u="sng" strike="noStrike" cap="none" spc="0" normalizeH="0" baseline="0" noProof="0" dirty="0">
              <a:ln>
                <a:noFill/>
              </a:ln>
              <a:solidFill>
                <a:schemeClr val="tx1">
                  <a:lumMod val="95000"/>
                </a:schemeClr>
              </a:solidFill>
              <a:effectLst/>
              <a:uLnTx/>
              <a:uFillTx/>
            </a:endParaRPr>
          </a:p>
          <a:p>
            <a:pPr marL="0" marR="0" lvl="0" indent="0" defTabSz="914400" eaLnBrk="1" fontAlgn="auto" hangingPunct="1">
              <a:spcBef>
                <a:spcPts val="75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US" altLang="en-US" sz="1400" b="0" i="0" u="none" strike="noStrike" cap="none" spc="0" normalizeH="0" baseline="0" noProof="0" dirty="0">
              <a:ln>
                <a:noFill/>
              </a:ln>
              <a:solidFill>
                <a:schemeClr val="tx1">
                  <a:lumMod val="95000"/>
                </a:schemeClr>
              </a:solidFill>
              <a:effectLst/>
              <a:uLnTx/>
              <a:uFillTx/>
            </a:endParaRPr>
          </a:p>
          <a:p>
            <a:pPr marL="0" marR="0" lvl="0" indent="0" defTabSz="914400" eaLnBrk="1" fontAlgn="auto" hangingPunct="1">
              <a:spcBef>
                <a:spcPts val="75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lang="en-US" altLang="en-US" sz="1400" dirty="0">
              <a:solidFill>
                <a:schemeClr val="tx1">
                  <a:lumMod val="95000"/>
                </a:schemeClr>
              </a:solidFill>
            </a:endParaRPr>
          </a:p>
          <a:p>
            <a:pPr marL="0" marR="0" lvl="0" indent="0" defTabSz="914400" eaLnBrk="1" fontAlgn="auto" hangingPunct="1">
              <a:spcBef>
                <a:spcPts val="75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en-US" altLang="en-US" sz="1800" b="0" i="0" u="none" strike="noStrike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</a:rPr>
              <a:t>Tim Petriwsky, IT Project Manager, Lead</a:t>
            </a:r>
          </a:p>
          <a:p>
            <a:pPr marL="0" marR="0" lvl="0" indent="0" defTabSz="914400" eaLnBrk="1" fontAlgn="auto" hangingPunct="1">
              <a:spcBef>
                <a:spcPts val="75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en-US" altLang="en-US" sz="1800" dirty="0">
                <a:solidFill>
                  <a:schemeClr val="tx1">
                    <a:lumMod val="95000"/>
                  </a:schemeClr>
                </a:solidFill>
                <a:hlinkClick r:id="rId4"/>
              </a:rPr>
              <a:t>tp73@cornell.edu</a:t>
            </a:r>
            <a:endParaRPr lang="en-US" altLang="en-US" sz="1800" dirty="0">
              <a:solidFill>
                <a:schemeClr val="tx1">
                  <a:lumMod val="95000"/>
                </a:schemeClr>
              </a:solidFill>
            </a:endParaRPr>
          </a:p>
          <a:p>
            <a:pPr marL="0" marR="0" lvl="0" indent="0" defTabSz="914400" eaLnBrk="1" fontAlgn="auto" hangingPunct="1">
              <a:spcBef>
                <a:spcPts val="75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en-US" altLang="en-US" sz="1800" b="0" i="0" u="none" strike="noStrike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</a:rPr>
              <a:t>607 255-9798</a:t>
            </a:r>
          </a:p>
          <a:p>
            <a:pPr marL="0" marR="0" lvl="0" indent="0" defTabSz="914400" eaLnBrk="1" fontAlgn="auto" hangingPunct="1">
              <a:spcBef>
                <a:spcPts val="75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lang="en-US" altLang="en-US" sz="1800" dirty="0">
              <a:solidFill>
                <a:schemeClr val="tx1">
                  <a:lumMod val="95000"/>
                </a:schemeClr>
              </a:solidFill>
            </a:endParaRPr>
          </a:p>
          <a:p>
            <a:pPr marL="0" marR="0" lvl="0" indent="0" defTabSz="914400" eaLnBrk="1" fontAlgn="auto" hangingPunct="1">
              <a:spcBef>
                <a:spcPts val="75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en-US" altLang="en-US" sz="1800" b="0" i="0" u="none" strike="noStrike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</a:rPr>
              <a:t>Adam Mahnke, IT Project Coordinator</a:t>
            </a:r>
          </a:p>
          <a:p>
            <a:pPr marL="0" marR="0" lvl="0" indent="0" defTabSz="914400" eaLnBrk="1" fontAlgn="auto" hangingPunct="1">
              <a:spcBef>
                <a:spcPts val="75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en-US" altLang="en-US" sz="1800" dirty="0">
                <a:solidFill>
                  <a:schemeClr val="tx1">
                    <a:lumMod val="95000"/>
                  </a:schemeClr>
                </a:solidFill>
                <a:hlinkClick r:id="rId5"/>
              </a:rPr>
              <a:t>arm29@cornell.edu</a:t>
            </a:r>
            <a:endParaRPr lang="en-US" altLang="en-US" sz="1800" dirty="0">
              <a:solidFill>
                <a:schemeClr val="tx1">
                  <a:lumMod val="95000"/>
                </a:schemeClr>
              </a:solidFill>
            </a:endParaRPr>
          </a:p>
          <a:p>
            <a:pPr marL="0" marR="0" lvl="0" indent="0" defTabSz="914400" eaLnBrk="1" fontAlgn="auto" hangingPunct="1">
              <a:spcBef>
                <a:spcPts val="75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en-US" altLang="en-US" sz="1800" b="0" i="0" u="none" strike="noStrike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</a:rPr>
              <a:t>607 255-8712</a:t>
            </a:r>
          </a:p>
        </p:txBody>
      </p:sp>
    </p:spTree>
    <p:extLst>
      <p:ext uri="{BB962C8B-B14F-4D97-AF65-F5344CB8AC3E}">
        <p14:creationId xmlns:p14="http://schemas.microsoft.com/office/powerpoint/2010/main" val="2161231360"/>
      </p:ext>
    </p:extLst>
  </p:cSld>
  <p:clrMapOvr>
    <a:masterClrMapping/>
  </p:clrMapOvr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32D86E3E8B35D4BAA79325135308D01" ma:contentTypeVersion="0" ma:contentTypeDescription="Create a new document." ma:contentTypeScope="" ma:versionID="b5231484ddb2bad90ba7ce1b5b8675d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208f3deb8e8146b4dc90507ea9f8f01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70F8905-485A-40CB-9DDA-D4FE62821A6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A20EEB4D-3590-4AF9-A484-062C5F6B6EB7}">
  <ds:schemaRefs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elements/1.1/"/>
    <ds:schemaRef ds:uri="http://purl.org/dc/dcmitype/"/>
    <ds:schemaRef ds:uri="http://purl.org/dc/terms/"/>
    <ds:schemaRef ds:uri="http://schemas.openxmlformats.org/package/2006/metadata/core-properties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E68AAF90-5556-4B8E-843D-785D06EC3B6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12528</TotalTime>
  <Words>665</Words>
  <Application>Microsoft Office PowerPoint</Application>
  <PresentationFormat>Widescreen</PresentationFormat>
  <Paragraphs>117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Corbel</vt:lpstr>
      <vt:lpstr>Depth</vt:lpstr>
      <vt:lpstr>Program Services </vt:lpstr>
      <vt:lpstr>Governing policies and standards</vt:lpstr>
      <vt:lpstr>Program Components </vt:lpstr>
      <vt:lpstr>Card Reader and ISC (Panel) Life-cycle Management </vt:lpstr>
      <vt:lpstr>Video Life-cycle Management </vt:lpstr>
      <vt:lpstr>Point of Contact for assistance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Cornell University Access Control Program Video Surveillance/Card Access </dc:title>
  <dc:creator>Peggy Matta</dc:creator>
  <cp:lastModifiedBy>Taylor Thompson</cp:lastModifiedBy>
  <cp:revision>20</cp:revision>
  <dcterms:created xsi:type="dcterms:W3CDTF">2020-06-09T20:11:29Z</dcterms:created>
  <dcterms:modified xsi:type="dcterms:W3CDTF">2020-10-26T13:00:47Z</dcterms:modified>
</cp:coreProperties>
</file>