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  <p:sldMasterId id="2147483740" r:id="rId5"/>
  </p:sldMasterIdLst>
  <p:notesMasterIdLst>
    <p:notesMasterId r:id="rId11"/>
  </p:notesMasterIdLst>
  <p:sldIdLst>
    <p:sldId id="257" r:id="rId6"/>
    <p:sldId id="374" r:id="rId7"/>
    <p:sldId id="371" r:id="rId8"/>
    <p:sldId id="354" r:id="rId9"/>
    <p:sldId id="376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7" autoAdjust="0"/>
    <p:restoredTop sz="87434" autoAdjust="0"/>
  </p:normalViewPr>
  <p:slideViewPr>
    <p:cSldViewPr snapToGrid="0">
      <p:cViewPr varScale="1">
        <p:scale>
          <a:sx n="79" d="100"/>
          <a:sy n="79" d="100"/>
        </p:scale>
        <p:origin x="232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9419FD-6342-4216-A580-4D6119221288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109790-6F46-4703-AB46-28E95E7F1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1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52ED8-C295-44CF-90E8-5E7932A5F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Exceptions – process – Travel and Visitors committee </a:t>
            </a:r>
          </a:p>
          <a:p>
            <a:r>
              <a:rPr lang="en-US" baseline="0" dirty="0"/>
              <a:t>All walkthroughs including self pricing </a:t>
            </a:r>
          </a:p>
          <a:p>
            <a:r>
              <a:rPr lang="en-US" baseline="0" dirty="0"/>
              <a:t>Criteria is venders who are not under contract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92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9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37743" y="398525"/>
            <a:ext cx="1746504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2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2883" y="1760464"/>
            <a:ext cx="1110623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1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A08D-75EE-47CA-9ABF-2C25F07A370F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1" y="402168"/>
            <a:ext cx="1845733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12192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12192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50"/>
            <a:ext cx="12192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D6D-DCBA-4CE1-BCEE-0E9A1E9BB604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6DB-5495-4C2C-A7F5-1085A0A2DC6A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968" y="4756727"/>
            <a:ext cx="1101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90526" y="3877558"/>
            <a:ext cx="11410951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3866" y="615758"/>
            <a:ext cx="8739609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85873" y="1524000"/>
            <a:ext cx="113792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2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6D35-62D3-43C8-B874-8EF2ED826478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968" y="4756727"/>
            <a:ext cx="1101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400801" y="1447800"/>
            <a:ext cx="5400676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3866" y="615758"/>
            <a:ext cx="8739609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85874" y="1447800"/>
            <a:ext cx="5811727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8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3ED-A533-4818-BF1A-ADF4F36B6C30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1"/>
            <a:ext cx="12192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6"/>
            <a:ext cx="12192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7600" y="2057400"/>
            <a:ext cx="9956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6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BF77-28E6-4A79-B2A2-48A9E149233B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1" y="402168"/>
            <a:ext cx="1732845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828800"/>
            <a:ext cx="6256867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87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F0B-7E22-4293-9811-0B6B5D3F5933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BC92-B947-2546-8DE4-FEAA4620B7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11611" y="1198106"/>
            <a:ext cx="47929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16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64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14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1384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492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0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F32-3468-4FBC-B82F-02279FA609DA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1" y="402168"/>
            <a:ext cx="1732845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37447" y="1828800"/>
            <a:ext cx="6370128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38152" y="3200422"/>
            <a:ext cx="5516033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779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E22B-CC79-43DB-A4A8-1A4110FCE719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1" y="402168"/>
            <a:ext cx="1845733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12192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609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0D5-716A-47D3-A8C6-E77436E21A61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1" y="402168"/>
            <a:ext cx="1845733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4"/>
            <a:ext cx="12192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12192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12192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23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5153153" y="1"/>
            <a:ext cx="1840991" cy="370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604" y="324853"/>
            <a:ext cx="117767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04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8CEF-0921-4372-90C6-856429460715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70" dirty="0">
                <a:solidFill>
                  <a:schemeClr val="tx1"/>
                </a:solidFill>
              </a:rPr>
              <a:t>Today’s</a:t>
            </a:r>
            <a:r>
              <a:rPr sz="3600" b="1" spc="-280" dirty="0">
                <a:solidFill>
                  <a:schemeClr val="tx1"/>
                </a:solidFill>
              </a:rPr>
              <a:t> </a:t>
            </a:r>
            <a:r>
              <a:rPr sz="36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7554" y="1119725"/>
            <a:ext cx="5481447" cy="4497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lvl="1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Andrew Magre</a:t>
            </a:r>
          </a:p>
          <a:p>
            <a:pPr marL="1212850" lvl="2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Walkthroughs</a:t>
            </a:r>
          </a:p>
          <a:p>
            <a:pPr marL="1212850" lvl="2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Construction Report</a:t>
            </a:r>
          </a:p>
          <a:p>
            <a:pPr marL="1212850" lvl="2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Bidding Calendar</a:t>
            </a:r>
          </a:p>
          <a:p>
            <a:pPr marL="1212850" lvl="2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Contracts Office Hours</a:t>
            </a: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Ceiling Standard</a:t>
            </a:r>
          </a:p>
          <a:p>
            <a:pPr marL="1212850" lvl="2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Reiter </a:t>
            </a:r>
          </a:p>
          <a:p>
            <a:pPr marL="755650" lvl="1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 Presentation</a:t>
            </a:r>
          </a:p>
          <a:p>
            <a:pPr marL="1212850" lvl="2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Peggy Matta</a:t>
            </a:r>
          </a:p>
          <a:p>
            <a:pPr marL="1212850" lvl="2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Timothy Petriwsky </a:t>
            </a:r>
          </a:p>
          <a:p>
            <a:pPr marL="1212850" lvl="2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Manke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0" lvl="2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Clark</a:t>
            </a:r>
          </a:p>
          <a:p>
            <a:pPr marL="755650" lvl="1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Session </a:t>
            </a:r>
          </a:p>
          <a:p>
            <a:pPr marL="1212850" lvl="2" indent="-285750" defTabSz="91440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 Newhouse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97A6D-A825-4F23-AA64-092D3585E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09" y="1116678"/>
            <a:ext cx="4204335" cy="4555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D3BC1-8198-DE4F-ACDC-5A3F7F860922}"/>
              </a:ext>
            </a:extLst>
          </p:cNvPr>
          <p:cNvSpPr txBox="1"/>
          <p:nvPr/>
        </p:nvSpPr>
        <p:spPr>
          <a:xfrm>
            <a:off x="690975" y="582067"/>
            <a:ext cx="647726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Pre-Bid Walkthroughs</a:t>
            </a:r>
          </a:p>
          <a:p>
            <a:pPr defTabSz="914400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***All pre-bid walkthroughs are now virtual***</a:t>
            </a:r>
          </a:p>
          <a:p>
            <a:pPr defTabSz="914400"/>
            <a:endParaRPr lang="en-US" sz="2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 to the COVID-19 pandemic and Cornell University’s effort to limit exposure of the general public to visitors on campus.</a:t>
            </a:r>
          </a:p>
          <a:p>
            <a:pPr defTabSz="914400"/>
            <a:endParaRPr lang="en-US" sz="2000" i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closely with the A/E team to pull the virtual walkthrough materials together</a:t>
            </a:r>
          </a:p>
          <a:p>
            <a:pPr defTabSz="914400"/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Checkout the </a:t>
            </a:r>
            <a:r>
              <a:rPr lang="en-US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GDoc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E&amp;PM Resources page for more tips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GDocs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for internal use only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FBD5C-22A4-49B9-8F7C-611C52747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165" y="1592193"/>
            <a:ext cx="3571964" cy="460080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946F3-AC6E-A441-B71A-79414DB808B7}"/>
              </a:ext>
            </a:extLst>
          </p:cNvPr>
          <p:cNvSpPr txBox="1"/>
          <p:nvPr/>
        </p:nvSpPr>
        <p:spPr>
          <a:xfrm>
            <a:off x="506063" y="526936"/>
            <a:ext cx="558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Construction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FD437-2489-4180-971B-B6D601B6E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12" y="1943100"/>
            <a:ext cx="3377904" cy="43879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FDD940-310E-A44A-8C62-5BB7F0ED3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614" y="1111711"/>
            <a:ext cx="5726932" cy="4804178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CD64FD-48EA-8149-9493-3D22136B4F0A}"/>
              </a:ext>
            </a:extLst>
          </p:cNvPr>
          <p:cNvCxnSpPr>
            <a:cxnSpLocks/>
          </p:cNvCxnSpPr>
          <p:nvPr/>
        </p:nvCxnSpPr>
        <p:spPr>
          <a:xfrm flipH="1">
            <a:off x="2573717" y="1111711"/>
            <a:ext cx="3091897" cy="231728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4FC732-2F86-EA4F-A57E-D2E97142F0EA}"/>
              </a:ext>
            </a:extLst>
          </p:cNvPr>
          <p:cNvCxnSpPr>
            <a:cxnSpLocks/>
          </p:cNvCxnSpPr>
          <p:nvPr/>
        </p:nvCxnSpPr>
        <p:spPr>
          <a:xfrm>
            <a:off x="2613427" y="4260389"/>
            <a:ext cx="3052187" cy="16555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B39007B-B8C5-9B41-A2B9-E6408D65E45C}"/>
              </a:ext>
            </a:extLst>
          </p:cNvPr>
          <p:cNvSpPr/>
          <p:nvPr/>
        </p:nvSpPr>
        <p:spPr>
          <a:xfrm>
            <a:off x="6096000" y="6331064"/>
            <a:ext cx="5211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the Q3 report on the E&amp;PM website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81201" y="1039347"/>
            <a:ext cx="8305800" cy="85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1100" b="1" dirty="0"/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rgbClr val="1E4E7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40B4A-42CD-46EF-BB4C-A8E7189C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34"/>
          <a:stretch/>
        </p:blipFill>
        <p:spPr>
          <a:xfrm>
            <a:off x="4152986" y="2041538"/>
            <a:ext cx="7487598" cy="4038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4906D9-8A95-44AB-A15B-9EA7FC5531B6}"/>
              </a:ext>
            </a:extLst>
          </p:cNvPr>
          <p:cNvSpPr txBox="1"/>
          <p:nvPr/>
        </p:nvSpPr>
        <p:spPr>
          <a:xfrm>
            <a:off x="2879682" y="1131638"/>
            <a:ext cx="733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Search for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Cornell Bidding Calendar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” in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4870E9-12F9-4610-BE80-A2911514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31" y="434962"/>
            <a:ext cx="11703369" cy="685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Cornell Bidding Calendar &amp; Monthly Bidding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4C9F0-E72B-FC47-9198-BD51BD606E39}"/>
              </a:ext>
            </a:extLst>
          </p:cNvPr>
          <p:cNvSpPr txBox="1"/>
          <p:nvPr/>
        </p:nvSpPr>
        <p:spPr>
          <a:xfrm>
            <a:off x="272525" y="2041538"/>
            <a:ext cx="3632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eBuilder Dates (schedule Module)</a:t>
            </a:r>
          </a:p>
          <a:p>
            <a:pPr marL="692150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Docs Submitted to Contracts</a:t>
            </a:r>
          </a:p>
          <a:p>
            <a:pPr marL="234950" indent="-23495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Facilities Contracts Actual Dates </a:t>
            </a:r>
          </a:p>
          <a:p>
            <a:pPr marL="692150" lvl="2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Bid Invite</a:t>
            </a:r>
          </a:p>
          <a:p>
            <a:pPr marL="692150" lvl="2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Pre- Bid walk through </a:t>
            </a:r>
          </a:p>
          <a:p>
            <a:pPr marL="692150" lvl="2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Last day for questions</a:t>
            </a:r>
          </a:p>
          <a:p>
            <a:pPr marL="692150" lvl="2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Addendum </a:t>
            </a:r>
          </a:p>
          <a:p>
            <a:pPr marL="692150" lvl="2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Bid opening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Monthly Bidding Review Meetings</a:t>
            </a:r>
          </a:p>
          <a:p>
            <a:pPr marL="692150" lvl="2" indent="-2349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Strategize Bid timing</a:t>
            </a:r>
          </a:p>
          <a:p>
            <a:pPr marL="692150" lvl="2" indent="-2349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 leveling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DB10E2D-EE7F-3746-8CCF-D2C904D58644}"/>
              </a:ext>
            </a:extLst>
          </p:cNvPr>
          <p:cNvSpPr/>
          <p:nvPr/>
        </p:nvSpPr>
        <p:spPr>
          <a:xfrm rot="18879360">
            <a:off x="3772090" y="5388859"/>
            <a:ext cx="526473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4870E9-12F9-4610-BE80-A2911514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98" y="462838"/>
            <a:ext cx="10203524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Facilities Contracts Customer Service Hours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495D3F1-3555-6049-8B7B-88629034B298}"/>
              </a:ext>
            </a:extLst>
          </p:cNvPr>
          <p:cNvSpPr txBox="1">
            <a:spLocks/>
          </p:cNvSpPr>
          <p:nvPr/>
        </p:nvSpPr>
        <p:spPr>
          <a:xfrm>
            <a:off x="864853" y="1406493"/>
            <a:ext cx="10462293" cy="5271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FC is using Microsoft Teams – provide a “virtual” office visit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Between the hours of 8-11am and 1-3pm you can IM one of us to see if we are available – note, use the colored icon to see if we are busy or not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FC will reply: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are busy and will get back to you in x minutes or at X time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will call you in a minute – this allows to share screens, etc.</a:t>
            </a:r>
          </a:p>
        </p:txBody>
      </p:sp>
    </p:spTree>
    <p:extLst>
      <p:ext uri="{BB962C8B-B14F-4D97-AF65-F5344CB8AC3E}">
        <p14:creationId xmlns:p14="http://schemas.microsoft.com/office/powerpoint/2010/main" val="40127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D86E3E8B35D4BAA79325135308D01" ma:contentTypeVersion="0" ma:contentTypeDescription="Create a new document." ma:contentTypeScope="" ma:versionID="b5231484ddb2bad90ba7ce1b5b8675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08f3deb8e8146b4dc90507ea9f8f0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8AAF90-5556-4B8E-843D-785D06EC3B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0EEB4D-3590-4AF9-A484-062C5F6B6EB7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70F8905-485A-40CB-9DDA-D4FE62821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13026</TotalTime>
  <Words>286</Words>
  <Application>Microsoft Macintosh PowerPoint</Application>
  <PresentationFormat>Widescreen</PresentationFormat>
  <Paragraphs>61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</vt:lpstr>
      <vt:lpstr>Times</vt:lpstr>
      <vt:lpstr>Times New Roman</vt:lpstr>
      <vt:lpstr>Office Theme</vt:lpstr>
      <vt:lpstr>2_Office Theme</vt:lpstr>
      <vt:lpstr>Today’s Agenda</vt:lpstr>
      <vt:lpstr>PowerPoint Presentation</vt:lpstr>
      <vt:lpstr>PowerPoint Presentation</vt:lpstr>
      <vt:lpstr>Cornell Bidding Calendar &amp; Monthly Bidding Meeting</vt:lpstr>
      <vt:lpstr>Facilities Contracts Customer Service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University Access Control Program Video Surveillance/Card Access</dc:title>
  <dc:creator>Peggy Matta</dc:creator>
  <cp:lastModifiedBy>Andrew L. Magre</cp:lastModifiedBy>
  <cp:revision>53</cp:revision>
  <dcterms:created xsi:type="dcterms:W3CDTF">2020-06-09T20:11:29Z</dcterms:created>
  <dcterms:modified xsi:type="dcterms:W3CDTF">2020-10-28T14:23:02Z</dcterms:modified>
</cp:coreProperties>
</file>