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15" r:id="rId3"/>
    <p:sldId id="320" r:id="rId4"/>
    <p:sldId id="321" r:id="rId5"/>
    <p:sldId id="323" r:id="rId6"/>
    <p:sldId id="322" r:id="rId7"/>
    <p:sldId id="319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Davis" initials="KD" lastIdx="0" clrIdx="0">
    <p:extLst>
      <p:ext uri="{19B8F6BF-5375-455C-9EA6-DF929625EA0E}">
        <p15:presenceInfo xmlns:p15="http://schemas.microsoft.com/office/powerpoint/2012/main" userId="S-1-5-21-1275210071-879983540-725345543-128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72" autoAdjust="0"/>
    <p:restoredTop sz="96395" autoAdjust="0"/>
  </p:normalViewPr>
  <p:slideViewPr>
    <p:cSldViewPr snapToGrid="0">
      <p:cViewPr varScale="1">
        <p:scale>
          <a:sx n="61" d="100"/>
          <a:sy n="61" d="100"/>
        </p:scale>
        <p:origin x="90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12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B88F0-12C2-42C8-B784-5BEB0054F19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E3A37-12A6-4814-9B91-7C1D3B01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71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D9112-93E7-4348-A892-6AB783512AE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F8642-BD10-4F73-A3B1-AD1F99A14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0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2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98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65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74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3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356271" cy="1103081"/>
          </a:xfrm>
        </p:spPr>
        <p:txBody>
          <a:bodyPr>
            <a:normAutofit/>
          </a:bodyPr>
          <a:lstStyle/>
          <a:p>
            <a:r>
              <a:rPr lang="en-US" sz="5000" cap="none" dirty="0"/>
              <a:t>e</a:t>
            </a:r>
            <a:r>
              <a:rPr lang="en-US" sz="5000" dirty="0"/>
              <a:t>B Minute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1" y="2906486"/>
            <a:ext cx="94488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96427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7E9038-A7B4-41A1-B57B-396FA7DC2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84" y="1377176"/>
            <a:ext cx="11415251" cy="47391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3CA8F4-BC4C-4AA0-BC09-97B00FAB4CFC}"/>
              </a:ext>
            </a:extLst>
          </p:cNvPr>
          <p:cNvSpPr/>
          <p:nvPr/>
        </p:nvSpPr>
        <p:spPr>
          <a:xfrm>
            <a:off x="1986116" y="4699819"/>
            <a:ext cx="9753600" cy="914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C9AF9-A4F0-497E-B98C-06B322723B58}"/>
              </a:ext>
            </a:extLst>
          </p:cNvPr>
          <p:cNvSpPr txBox="1"/>
          <p:nvPr/>
        </p:nvSpPr>
        <p:spPr>
          <a:xfrm>
            <a:off x="4122252" y="3169660"/>
            <a:ext cx="7356836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When you have filtered for a specific type of process within a project, there is a reports tab available</a:t>
            </a:r>
          </a:p>
          <a:p>
            <a:r>
              <a:rPr lang="en-US" dirty="0"/>
              <a:t>Click on the Report tab</a:t>
            </a:r>
          </a:p>
          <a:p>
            <a:r>
              <a:rPr lang="en-US" dirty="0"/>
              <a:t>Click on the report name, depending on report configuration, the report generated will be for the project you are in.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BFCB717-27C5-4A0A-8DC7-D79B22EA71B7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600994" y="3908324"/>
            <a:ext cx="521258" cy="11628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83200" y="424934"/>
            <a:ext cx="63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Reports Tab in Processes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D9D6A0-3620-4980-A958-03C3837F920B}"/>
              </a:ext>
            </a:extLst>
          </p:cNvPr>
          <p:cNvCxnSpPr>
            <a:cxnSpLocks/>
          </p:cNvCxnSpPr>
          <p:nvPr/>
        </p:nvCxnSpPr>
        <p:spPr>
          <a:xfrm flipH="1" flipV="1">
            <a:off x="5594555" y="2644877"/>
            <a:ext cx="501445" cy="4719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64D5489-837E-4304-89A6-27E88BB6B7BB}"/>
              </a:ext>
            </a:extLst>
          </p:cNvPr>
          <p:cNvSpPr/>
          <p:nvPr/>
        </p:nvSpPr>
        <p:spPr>
          <a:xfrm>
            <a:off x="2298699" y="3912579"/>
            <a:ext cx="647701" cy="2851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B099D7-2461-4299-83D7-98712284F721}"/>
              </a:ext>
            </a:extLst>
          </p:cNvPr>
          <p:cNvCxnSpPr>
            <a:cxnSpLocks/>
          </p:cNvCxnSpPr>
          <p:nvPr/>
        </p:nvCxnSpPr>
        <p:spPr>
          <a:xfrm flipH="1">
            <a:off x="2946402" y="3594380"/>
            <a:ext cx="1175850" cy="4745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76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8128" y="424934"/>
            <a:ext cx="667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Qualified Contractors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1ACD9-F3EA-49CB-9393-C22BC21E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6" y="1658978"/>
            <a:ext cx="11692128" cy="50633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9B5E14-2505-4D7A-B7EA-7DB1CEB1399C}"/>
              </a:ext>
            </a:extLst>
          </p:cNvPr>
          <p:cNvSpPr/>
          <p:nvPr/>
        </p:nvSpPr>
        <p:spPr>
          <a:xfrm>
            <a:off x="9509760" y="1661936"/>
            <a:ext cx="865632" cy="2522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848422-D4AD-4B07-809D-E65F5C8B456F}"/>
              </a:ext>
            </a:extLst>
          </p:cNvPr>
          <p:cNvSpPr/>
          <p:nvPr/>
        </p:nvSpPr>
        <p:spPr>
          <a:xfrm>
            <a:off x="4473678" y="3038164"/>
            <a:ext cx="1966452" cy="2851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F51794-B348-461C-A049-35CE50C4F202}"/>
              </a:ext>
            </a:extLst>
          </p:cNvPr>
          <p:cNvSpPr/>
          <p:nvPr/>
        </p:nvSpPr>
        <p:spPr>
          <a:xfrm>
            <a:off x="2310581" y="5122607"/>
            <a:ext cx="2438400" cy="2458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20AB6-6E2D-462C-8816-26E3D641319E}"/>
              </a:ext>
            </a:extLst>
          </p:cNvPr>
          <p:cNvSpPr txBox="1"/>
          <p:nvPr/>
        </p:nvSpPr>
        <p:spPr>
          <a:xfrm>
            <a:off x="6621829" y="3063354"/>
            <a:ext cx="5132439" cy="16312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We have made some reports available to the project teams to assist with determining which bidders to potentially invite.  </a:t>
            </a:r>
          </a:p>
          <a:p>
            <a:r>
              <a:rPr lang="en-US" sz="2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D9C08-2D66-4A9D-88F8-D9AD042E7741}"/>
              </a:ext>
            </a:extLst>
          </p:cNvPr>
          <p:cNvSpPr txBox="1"/>
          <p:nvPr/>
        </p:nvSpPr>
        <p:spPr>
          <a:xfrm>
            <a:off x="5656416" y="4828117"/>
            <a:ext cx="579120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Qualified Contractors </a:t>
            </a:r>
            <a:r>
              <a:rPr lang="en-US" sz="2000" dirty="0"/>
              <a:t>report, click on Reports tab, search for “qual” which will display the Qualified Contractors report.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EB2A4F-9186-4B6F-8C5D-23287014DEDA}"/>
              </a:ext>
            </a:extLst>
          </p:cNvPr>
          <p:cNvCxnSpPr>
            <a:cxnSpLocks/>
          </p:cNvCxnSpPr>
          <p:nvPr/>
        </p:nvCxnSpPr>
        <p:spPr>
          <a:xfrm>
            <a:off x="9188049" y="1238961"/>
            <a:ext cx="590951" cy="3231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07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1890B3-DA73-4BA4-8016-F0274C155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78" y="1389926"/>
            <a:ext cx="11405420" cy="5218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D8D548-C86B-469B-87EE-D4FB7A41DC92}"/>
              </a:ext>
            </a:extLst>
          </p:cNvPr>
          <p:cNvSpPr txBox="1"/>
          <p:nvPr/>
        </p:nvSpPr>
        <p:spPr>
          <a:xfrm>
            <a:off x="4650658" y="3116826"/>
            <a:ext cx="6046839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/>
              <a:t>This report has the Primary and Secondary Specialty for each company that is Prequalified along with the date of the most recent qualification review.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C05727-069A-4088-A6BA-5D35B3EBEDE0}"/>
              </a:ext>
            </a:extLst>
          </p:cNvPr>
          <p:cNvSpPr/>
          <p:nvPr/>
        </p:nvSpPr>
        <p:spPr>
          <a:xfrm>
            <a:off x="4998128" y="424934"/>
            <a:ext cx="667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Qualified Contractors Report</a:t>
            </a:r>
          </a:p>
        </p:txBody>
      </p:sp>
    </p:spTree>
    <p:extLst>
      <p:ext uri="{BB962C8B-B14F-4D97-AF65-F5344CB8AC3E}">
        <p14:creationId xmlns:p14="http://schemas.microsoft.com/office/powerpoint/2010/main" val="123904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84B72E-DBD4-441D-A963-FD1E18DC2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2" y="1356097"/>
            <a:ext cx="11572568" cy="4145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BAB066-B302-4890-A82D-953DCB49405A}"/>
              </a:ext>
            </a:extLst>
          </p:cNvPr>
          <p:cNvSpPr/>
          <p:nvPr/>
        </p:nvSpPr>
        <p:spPr>
          <a:xfrm>
            <a:off x="4998128" y="424934"/>
            <a:ext cx="667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Contractor Evaluation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BB30DB-6457-41B1-9674-A0CB31D6BAF3}"/>
              </a:ext>
            </a:extLst>
          </p:cNvPr>
          <p:cNvSpPr/>
          <p:nvPr/>
        </p:nvSpPr>
        <p:spPr>
          <a:xfrm>
            <a:off x="4998128" y="2635045"/>
            <a:ext cx="2320413" cy="2851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97D8EE-DF61-42AE-BEC2-331814DDCFFC}"/>
              </a:ext>
            </a:extLst>
          </p:cNvPr>
          <p:cNvCxnSpPr>
            <a:cxnSpLocks/>
          </p:cNvCxnSpPr>
          <p:nvPr/>
        </p:nvCxnSpPr>
        <p:spPr>
          <a:xfrm>
            <a:off x="9525000" y="926977"/>
            <a:ext cx="812800" cy="5335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D24A41-AADD-42E1-81A2-BE1AD136040E}"/>
              </a:ext>
            </a:extLst>
          </p:cNvPr>
          <p:cNvSpPr txBox="1"/>
          <p:nvPr/>
        </p:nvSpPr>
        <p:spPr>
          <a:xfrm>
            <a:off x="5199216" y="3937821"/>
            <a:ext cx="579120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Contractor Evaluation Report</a:t>
            </a:r>
            <a:r>
              <a:rPr lang="en-US" sz="2000" dirty="0"/>
              <a:t>, click on Reports tab, search for “evaluation” which will display the report.</a:t>
            </a:r>
          </a:p>
        </p:txBody>
      </p:sp>
    </p:spTree>
    <p:extLst>
      <p:ext uri="{BB962C8B-B14F-4D97-AF65-F5344CB8AC3E}">
        <p14:creationId xmlns:p14="http://schemas.microsoft.com/office/powerpoint/2010/main" val="103260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73C6AB-A79D-453C-BCE1-818229A78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6" y="1504335"/>
            <a:ext cx="11818374" cy="4992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D988BE-83AB-425C-BB50-5557D1CAA718}"/>
              </a:ext>
            </a:extLst>
          </p:cNvPr>
          <p:cNvSpPr txBox="1"/>
          <p:nvPr/>
        </p:nvSpPr>
        <p:spPr>
          <a:xfrm>
            <a:off x="4729316" y="3038168"/>
            <a:ext cx="680392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Roles with permissions can view all completed evaluations for each contractor.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8B476-5A01-4931-B181-27F741458266}"/>
              </a:ext>
            </a:extLst>
          </p:cNvPr>
          <p:cNvSpPr/>
          <p:nvPr/>
        </p:nvSpPr>
        <p:spPr>
          <a:xfrm>
            <a:off x="4998128" y="424934"/>
            <a:ext cx="667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Contractor Evaluation Report</a:t>
            </a:r>
          </a:p>
        </p:txBody>
      </p:sp>
    </p:spTree>
    <p:extLst>
      <p:ext uri="{BB962C8B-B14F-4D97-AF65-F5344CB8AC3E}">
        <p14:creationId xmlns:p14="http://schemas.microsoft.com/office/powerpoint/2010/main" val="25668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356271" cy="1103081"/>
          </a:xfrm>
        </p:spPr>
        <p:txBody>
          <a:bodyPr>
            <a:normAutofit/>
          </a:bodyPr>
          <a:lstStyle/>
          <a:p>
            <a:r>
              <a:rPr lang="en-US" sz="5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1218944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3650</TotalTime>
  <Words>177</Words>
  <Application>Microsoft Office PowerPoint</Application>
  <PresentationFormat>Widescreen</PresentationFormat>
  <Paragraphs>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Vapor Trail</vt:lpstr>
      <vt:lpstr>eB Minute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e-Builder tip of the month</dc:title>
  <dc:creator>Donna E. Sutliff</dc:creator>
  <cp:lastModifiedBy>Taylor Thompson</cp:lastModifiedBy>
  <cp:revision>297</cp:revision>
  <cp:lastPrinted>2020-02-13T16:26:07Z</cp:lastPrinted>
  <dcterms:created xsi:type="dcterms:W3CDTF">2016-04-13T10:12:12Z</dcterms:created>
  <dcterms:modified xsi:type="dcterms:W3CDTF">2020-09-24T16:42:36Z</dcterms:modified>
</cp:coreProperties>
</file>