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6"/>
  </p:notesMasterIdLst>
  <p:sldIdLst>
    <p:sldId id="360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79330" autoAdjust="0"/>
  </p:normalViewPr>
  <p:slideViewPr>
    <p:cSldViewPr>
      <p:cViewPr varScale="1">
        <p:scale>
          <a:sx n="50" d="100"/>
          <a:sy n="50" d="100"/>
        </p:scale>
        <p:origin x="114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912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18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02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1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5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1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4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public/publicLanding.aspx?QS=39a1a4d0f856412f887103a740e3d6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2400" dirty="0"/>
              <a:t>Centrally Funded Planned Maintenance Pooled Contingency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599" y="1066800"/>
            <a:ext cx="8964637" cy="52578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/>
              <a:t>Goal- Spend Planned Maintenance funding more quickly</a:t>
            </a:r>
          </a:p>
          <a:p>
            <a:pPr marL="57150" indent="0">
              <a:buNone/>
            </a:pPr>
            <a:r>
              <a:rPr lang="en-US" sz="2400" dirty="0"/>
              <a:t>Strategy- Avoid sequestering funding unnecessarily, such as individual project contingencies…</a:t>
            </a:r>
          </a:p>
          <a:p>
            <a:pPr marL="400050"/>
            <a:r>
              <a:rPr lang="en-US" sz="2400" dirty="0"/>
              <a:t>Effective 7/1/2020, FM administered, centrally funded planned maintenance project’s contingency amount is capped at 3.5% for projects less than $2 million.</a:t>
            </a:r>
          </a:p>
          <a:p>
            <a:pPr marL="400050"/>
            <a:r>
              <a:rPr lang="en-US" sz="2400" dirty="0"/>
              <a:t>FM has created a separate contingency pool in the event specific projects need additional contingency funding. </a:t>
            </a:r>
          </a:p>
          <a:p>
            <a:pPr marL="400050"/>
            <a:r>
              <a:rPr lang="en-US" sz="2400" dirty="0"/>
              <a:t>“Signature PARs” will be the mechanism for projects to increase contingency funding- only the E&amp;PM Project Director and Gibbs need approve.  Magre and Barton are alternates.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400" dirty="0"/>
              <a:t>EVP approved plan is found </a:t>
            </a:r>
            <a:r>
              <a:rPr lang="en-US" sz="2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/>
              <a:t> in e-Builder</a:t>
            </a:r>
            <a:endParaRPr lang="en-US" sz="1600" dirty="0"/>
          </a:p>
          <a:p>
            <a:pPr marL="57150" indent="0">
              <a:buNone/>
            </a:pPr>
            <a:endParaRPr lang="en-US" sz="1600" dirty="0"/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Jim Gibbs</a:t>
            </a:r>
          </a:p>
        </p:txBody>
      </p:sp>
    </p:spTree>
    <p:extLst>
      <p:ext uri="{BB962C8B-B14F-4D97-AF65-F5344CB8AC3E}">
        <p14:creationId xmlns:p14="http://schemas.microsoft.com/office/powerpoint/2010/main" val="14181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0" ma:contentTypeDescription="Create a new document." ma:contentTypeScope="" ma:versionID="76efa384247cb961e38b1e3154ce915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7525b80701d7f9de7bf7677ee7eb1cc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62109-9046-42F5-B9E1-85C1683CD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5799D-9EEA-4260-8DBE-41096987FA6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ce15c1f-51c3-484a-811e-5f7df647bd55"/>
    <ds:schemaRef ds:uri="e4c1ce05-e5f0-4c81-a246-c4d1ac96530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B67AF9-C4C7-4C55-9F76-7F8576223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112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Times</vt:lpstr>
      <vt:lpstr>1_Office Theme</vt:lpstr>
      <vt:lpstr>Centrally Funded Planned Maintenance Pooled Contingency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59</cp:revision>
  <dcterms:created xsi:type="dcterms:W3CDTF">2020-02-13T14:27:06Z</dcterms:created>
  <dcterms:modified xsi:type="dcterms:W3CDTF">2020-07-21T11:57:58Z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