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33" r:id="rId3"/>
    <p:sldId id="326" r:id="rId4"/>
    <p:sldId id="334" r:id="rId5"/>
    <p:sldId id="320" r:id="rId6"/>
    <p:sldId id="321" r:id="rId7"/>
    <p:sldId id="322" r:id="rId8"/>
    <p:sldId id="323" r:id="rId9"/>
    <p:sldId id="324" r:id="rId10"/>
    <p:sldId id="32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7DB197-0C58-44D7-A679-38990C9722A4}">
          <p14:sldIdLst>
            <p14:sldId id="256"/>
            <p14:sldId id="333"/>
            <p14:sldId id="326"/>
            <p14:sldId id="334"/>
            <p14:sldId id="320"/>
            <p14:sldId id="321"/>
            <p14:sldId id="322"/>
            <p14:sldId id="323"/>
            <p14:sldId id="324"/>
            <p14:sldId id="325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4" autoAdjust="0"/>
    <p:restoredTop sz="96801" autoAdjust="0"/>
  </p:normalViewPr>
  <p:slideViewPr>
    <p:cSldViewPr snapToGrid="0">
      <p:cViewPr varScale="1">
        <p:scale>
          <a:sx n="58" d="100"/>
          <a:sy n="58" d="100"/>
        </p:scale>
        <p:origin x="2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021-D10B-43E4-9F60-3123F9870A9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9C1D-5A44-48BB-87A3-EA766CBC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4604F-B409-44B8-AAFA-14AD02CE9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75" y="1212935"/>
            <a:ext cx="6020177" cy="4432130"/>
          </a:xfrm>
        </p:spPr>
        <p:txBody>
          <a:bodyPr anchor="ctr">
            <a:normAutofit/>
          </a:bodyPr>
          <a:lstStyle/>
          <a:p>
            <a:r>
              <a:rPr lang="en-US" sz="6600" dirty="0" err="1"/>
              <a:t>Ebuilder</a:t>
            </a:r>
            <a:r>
              <a:rPr lang="en-US" sz="6600" dirty="0"/>
              <a:t> closeouts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86509-0F61-47AA-A1E9-3B6706C01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61" y="2087881"/>
            <a:ext cx="3142864" cy="2682239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FIG Archiving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1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59E350-B6EB-4693-BF63-F01BC8A73FA8}"/>
              </a:ext>
            </a:extLst>
          </p:cNvPr>
          <p:cNvSpPr/>
          <p:nvPr/>
        </p:nvSpPr>
        <p:spPr>
          <a:xfrm>
            <a:off x="486876" y="2032000"/>
            <a:ext cx="4513792" cy="2819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“Revised” project will be back in your court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52680A3-1EB5-4873-90BA-C16E15A3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812" y="2983606"/>
            <a:ext cx="5612777" cy="16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BF5FA-1BB6-457C-95F6-1DD8FC134D2B}"/>
              </a:ext>
            </a:extLst>
          </p:cNvPr>
          <p:cNvSpPr/>
          <p:nvPr/>
        </p:nvSpPr>
        <p:spPr>
          <a:xfrm>
            <a:off x="1074425" y="695097"/>
            <a:ext cx="4322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What’s New?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6AA89E-98D6-4457-A56B-815720A42F56}"/>
              </a:ext>
            </a:extLst>
          </p:cNvPr>
          <p:cNvSpPr/>
          <p:nvPr/>
        </p:nvSpPr>
        <p:spPr>
          <a:xfrm>
            <a:off x="1533129" y="1900129"/>
            <a:ext cx="54748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BIM – Copy files to 12.03.01 BIM Model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3B74F-F707-4839-AC95-F2C4AA4A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71" y="2533603"/>
            <a:ext cx="5096935" cy="893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31F6AB-E1B8-4BCA-B8ED-8FE48AE6FB40}"/>
              </a:ext>
            </a:extLst>
          </p:cNvPr>
          <p:cNvSpPr/>
          <p:nvPr/>
        </p:nvSpPr>
        <p:spPr>
          <a:xfrm>
            <a:off x="1395507" y="3962004"/>
            <a:ext cx="8665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MultiVista</a:t>
            </a:r>
            <a:r>
              <a:rPr lang="en-US" sz="2400" dirty="0"/>
              <a:t> Photos – In “Other Documents/Additional Comments” field type </a:t>
            </a:r>
            <a:r>
              <a:rPr lang="en-US" sz="2400" dirty="0" err="1"/>
              <a:t>MultiVista</a:t>
            </a:r>
            <a:r>
              <a:rPr lang="en-US" sz="2400" dirty="0"/>
              <a:t> Photos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C1021-C2B8-4C6A-8508-042A01AE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71" y="4793001"/>
            <a:ext cx="6994427" cy="121683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351479-E24B-4712-8730-CF94A87C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3222" y="6192105"/>
            <a:ext cx="6464147" cy="461665"/>
          </a:xfrm>
        </p:spPr>
        <p:txBody>
          <a:bodyPr/>
          <a:lstStyle/>
          <a:p>
            <a:r>
              <a:rPr lang="en-US" sz="1600" dirty="0"/>
              <a:t>*These file types require special retrieval methods because of their sizes</a:t>
            </a:r>
          </a:p>
        </p:txBody>
      </p:sp>
    </p:spTree>
    <p:extLst>
      <p:ext uri="{BB962C8B-B14F-4D97-AF65-F5344CB8AC3E}">
        <p14:creationId xmlns:p14="http://schemas.microsoft.com/office/powerpoint/2010/main" val="288856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6B10265C-D33E-4FC5-8870-D2D2B5C7DD35}"/>
              </a:ext>
            </a:extLst>
          </p:cNvPr>
          <p:cNvSpPr/>
          <p:nvPr/>
        </p:nvSpPr>
        <p:spPr>
          <a:xfrm>
            <a:off x="733879" y="541678"/>
            <a:ext cx="2893851" cy="2412694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A0BB6CEA-0F0A-4ADF-9AB0-7F364ACDEC07}"/>
              </a:ext>
            </a:extLst>
          </p:cNvPr>
          <p:cNvSpPr/>
          <p:nvPr/>
        </p:nvSpPr>
        <p:spPr>
          <a:xfrm>
            <a:off x="5319153" y="4073489"/>
            <a:ext cx="2893851" cy="2412694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4FBEB3-222C-4711-B9C4-AE4B0452B4CC}"/>
              </a:ext>
            </a:extLst>
          </p:cNvPr>
          <p:cNvSpPr/>
          <p:nvPr/>
        </p:nvSpPr>
        <p:spPr>
          <a:xfrm>
            <a:off x="1053829" y="1326129"/>
            <a:ext cx="2223654" cy="843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04413-805B-4A8C-A877-79E864B0F8FC}"/>
              </a:ext>
            </a:extLst>
          </p:cNvPr>
          <p:cNvSpPr/>
          <p:nvPr/>
        </p:nvSpPr>
        <p:spPr>
          <a:xfrm>
            <a:off x="3564503" y="236292"/>
            <a:ext cx="8122400" cy="3252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This resource provides:</a:t>
            </a:r>
          </a:p>
          <a:p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a foundation for campus maintenance and repair work</a:t>
            </a: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historic context for future development</a:t>
            </a: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academic resource for those interested in studying campus projects or building designs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E8EB26-6E74-4FD1-91EF-852BDFA0CF0E}"/>
              </a:ext>
            </a:extLst>
          </p:cNvPr>
          <p:cNvSpPr/>
          <p:nvPr/>
        </p:nvSpPr>
        <p:spPr>
          <a:xfrm>
            <a:off x="5670870" y="4702866"/>
            <a:ext cx="2214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cap="all" dirty="0">
                <a:ln w="3175" cmpd="sng">
                  <a:noFill/>
                </a:ln>
              </a:rPr>
              <a:t>WHO?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52A89-E834-4AC6-A4F1-EFF38B78FDDA}"/>
              </a:ext>
            </a:extLst>
          </p:cNvPr>
          <p:cNvSpPr/>
          <p:nvPr/>
        </p:nvSpPr>
        <p:spPr>
          <a:xfrm>
            <a:off x="526475" y="3726453"/>
            <a:ext cx="6567053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Cornell building maintenance support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Project managers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Designers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Faculty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283979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AAD5B0-C374-4153-9337-08F22AD9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4744" y="1101278"/>
            <a:ext cx="5136390" cy="44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79F142-7A87-4C80-8CBA-C53D37DC1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866" y="802548"/>
            <a:ext cx="4135255" cy="52511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E0008-BB67-4B17-8345-CB55BBA7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9100" y="5962120"/>
            <a:ext cx="2343839" cy="183091"/>
          </a:xfrm>
        </p:spPr>
        <p:txBody>
          <a:bodyPr/>
          <a:lstStyle/>
          <a:p>
            <a:r>
              <a:rPr lang="en-US" dirty="0"/>
              <a:t>**List of documents for the categories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CD763-928D-497E-8B66-85EC28C6F160}"/>
              </a:ext>
            </a:extLst>
          </p:cNvPr>
          <p:cNvSpPr/>
          <p:nvPr/>
        </p:nvSpPr>
        <p:spPr>
          <a:xfrm>
            <a:off x="3474792" y="-44946"/>
            <a:ext cx="4839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00007 - *e-Builder Resources</a:t>
            </a:r>
          </a:p>
        </p:txBody>
      </p:sp>
    </p:spTree>
    <p:extLst>
      <p:ext uri="{BB962C8B-B14F-4D97-AF65-F5344CB8AC3E}">
        <p14:creationId xmlns:p14="http://schemas.microsoft.com/office/powerpoint/2010/main" val="365398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6" name="Rectangle 35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05E2-C2FA-449D-B848-E255272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Close Out process - Submit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CEBD-A008-4065-8672-2230B9FB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/>
              <a:t>Archiving </a:t>
            </a:r>
            <a:endParaRPr lang="en-US" cap="all" dirty="0"/>
          </a:p>
        </p:txBody>
      </p:sp>
      <p:cxnSp>
        <p:nvCxnSpPr>
          <p:cNvPr id="127" name="Straight Connector 37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5675F8-3CF8-4AB6-A4D8-D47F25B9E94C}"/>
              </a:ext>
            </a:extLst>
          </p:cNvPr>
          <p:cNvSpPr/>
          <p:nvPr/>
        </p:nvSpPr>
        <p:spPr>
          <a:xfrm>
            <a:off x="643464" y="4562167"/>
            <a:ext cx="10905069" cy="1150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Actors will receive an email notifying “Action is Required”: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 Jane Van Derzee and Rebecca Merritt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5AF19-612C-4755-A20A-F0DE1AA7F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078" y="643464"/>
            <a:ext cx="6768211" cy="360407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46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24558-763A-4A6B-BBC1-8E23AEC4EE52}"/>
              </a:ext>
            </a:extLst>
          </p:cNvPr>
          <p:cNvSpPr/>
          <p:nvPr/>
        </p:nvSpPr>
        <p:spPr>
          <a:xfrm>
            <a:off x="6871445" y="1648747"/>
            <a:ext cx="3352256" cy="3746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Email notice will identify the documents you have selected to be archived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CC0DC-1869-428C-BCEA-930986722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99" y="639098"/>
            <a:ext cx="4244386" cy="55847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69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0F76A-BBF7-4010-9BE2-4ED8384D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87" y="2336083"/>
            <a:ext cx="8870368" cy="1543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62DAC-0C7C-4155-A705-9748D44A35F0}"/>
              </a:ext>
            </a:extLst>
          </p:cNvPr>
          <p:cNvSpPr/>
          <p:nvPr/>
        </p:nvSpPr>
        <p:spPr>
          <a:xfrm>
            <a:off x="3994480" y="699871"/>
            <a:ext cx="4870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Additional Comments Or </a:t>
            </a:r>
          </a:p>
          <a:p>
            <a:pPr algn="ctr"/>
            <a:r>
              <a:rPr lang="en-US" sz="2800" dirty="0"/>
              <a:t>Specialty Documents to Archive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3FBB9-1B69-4DD6-9B39-00DF77F2D15E}"/>
              </a:ext>
            </a:extLst>
          </p:cNvPr>
          <p:cNvSpPr/>
          <p:nvPr/>
        </p:nvSpPr>
        <p:spPr>
          <a:xfrm>
            <a:off x="1640713" y="4303120"/>
            <a:ext cx="8959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Example: You select Record Drawings but only have Construction Drawings or</a:t>
            </a:r>
          </a:p>
          <a:p>
            <a:pPr algn="ctr"/>
            <a:r>
              <a:rPr lang="en-US" dirty="0"/>
              <a:t>Why there is nothing to archive, “this project was code compliance only and done by shops”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4922A-15CF-4DF3-BE29-978FEB600B55}"/>
              </a:ext>
            </a:extLst>
          </p:cNvPr>
          <p:cNvSpPr/>
          <p:nvPr/>
        </p:nvSpPr>
        <p:spPr>
          <a:xfrm>
            <a:off x="1792076" y="5538269"/>
            <a:ext cx="8870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*Great Resources: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Patrick Conrad for Documents and types to Archive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Randy Nesbitt and Linda Adams for “Specialty” Documents to Archive</a:t>
            </a:r>
          </a:p>
        </p:txBody>
      </p:sp>
    </p:spTree>
    <p:extLst>
      <p:ext uri="{BB962C8B-B14F-4D97-AF65-F5344CB8AC3E}">
        <p14:creationId xmlns:p14="http://schemas.microsoft.com/office/powerpoint/2010/main" val="246458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5E408-B98C-4552-AB29-544ECBD8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9" y="600889"/>
            <a:ext cx="5651795" cy="3676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183E1-619F-4CE6-B06F-00AC747D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49" y="600889"/>
            <a:ext cx="5651795" cy="36764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22DE72-9D01-48F1-B902-2E13C75C010A}"/>
              </a:ext>
            </a:extLst>
          </p:cNvPr>
          <p:cNvSpPr/>
          <p:nvPr/>
        </p:nvSpPr>
        <p:spPr>
          <a:xfrm>
            <a:off x="465547" y="83511"/>
            <a:ext cx="516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Selected items are in closeout folders: FIG Approve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03E03-7F2B-41F6-9BAD-69DE035EFC1E}"/>
              </a:ext>
            </a:extLst>
          </p:cNvPr>
          <p:cNvSpPr/>
          <p:nvPr/>
        </p:nvSpPr>
        <p:spPr>
          <a:xfrm>
            <a:off x="6536248" y="83511"/>
            <a:ext cx="5136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Selected items are missing or questions: FIG Revise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684D8-B995-45ED-A3AD-E8930B1BC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51" y="4564667"/>
            <a:ext cx="3206295" cy="1966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66E4EF-3009-49E6-9A7A-0135C9963EA6}"/>
              </a:ext>
            </a:extLst>
          </p:cNvPr>
          <p:cNvSpPr/>
          <p:nvPr/>
        </p:nvSpPr>
        <p:spPr>
          <a:xfrm>
            <a:off x="2784865" y="5082908"/>
            <a:ext cx="312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 Archiving Close-Out Folders</a:t>
            </a:r>
          </a:p>
        </p:txBody>
      </p:sp>
    </p:spTree>
    <p:extLst>
      <p:ext uri="{BB962C8B-B14F-4D97-AF65-F5344CB8AC3E}">
        <p14:creationId xmlns:p14="http://schemas.microsoft.com/office/powerpoint/2010/main" val="49634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AA92B1-BCA2-4BC6-AF6C-9C3CD9B3DD63}"/>
              </a:ext>
            </a:extLst>
          </p:cNvPr>
          <p:cNvSpPr/>
          <p:nvPr/>
        </p:nvSpPr>
        <p:spPr>
          <a:xfrm>
            <a:off x="486876" y="2032000"/>
            <a:ext cx="4513792" cy="2819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Email notice when FIG has Approved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66D8026-F5E5-42EF-AB96-B02935F41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71" y="2433919"/>
            <a:ext cx="5056944" cy="32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Ebuilder closeouts</vt:lpstr>
      <vt:lpstr>PowerPoint Presentation</vt:lpstr>
      <vt:lpstr>PowerPoint Presentation</vt:lpstr>
      <vt:lpstr>Close Out process - Submit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Ebuilder closeouts</dc:title>
  <dc:creator>Rebecca A. Merritt</dc:creator>
  <cp:lastModifiedBy>Taylor Thompson</cp:lastModifiedBy>
  <cp:revision>5</cp:revision>
  <dcterms:created xsi:type="dcterms:W3CDTF">2020-05-11T16:39:27Z</dcterms:created>
  <dcterms:modified xsi:type="dcterms:W3CDTF">2020-05-14T12:21:00Z</dcterms:modified>
</cp:coreProperties>
</file>