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2" r:id="rId2"/>
    <p:sldId id="256" r:id="rId3"/>
    <p:sldId id="257" r:id="rId4"/>
    <p:sldId id="356" r:id="rId5"/>
    <p:sldId id="361" r:id="rId6"/>
    <p:sldId id="358" r:id="rId7"/>
    <p:sldId id="359" r:id="rId8"/>
    <p:sldId id="360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79330" autoAdjust="0"/>
  </p:normalViewPr>
  <p:slideViewPr>
    <p:cSldViewPr>
      <p:cViewPr varScale="1">
        <p:scale>
          <a:sx n="57" d="100"/>
          <a:sy n="57" d="100"/>
        </p:scale>
        <p:origin x="10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7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cs.cornell.edu/projects/project-management-professional-development-se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266700" y="2743200"/>
            <a:ext cx="8610600" cy="1052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tabLst>
                <a:tab pos="354965" algn="l"/>
                <a:tab pos="355600" algn="l"/>
              </a:tabLst>
            </a:pP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you sign in, please send your net ID to Paula Slocum via a private chat so she can mark you as attended*</a:t>
            </a:r>
          </a:p>
        </p:txBody>
      </p:sp>
    </p:spTree>
    <p:extLst>
      <p:ext uri="{BB962C8B-B14F-4D97-AF65-F5344CB8AC3E}">
        <p14:creationId xmlns:p14="http://schemas.microsoft.com/office/powerpoint/2010/main" val="383789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0698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54781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14, 2020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250176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/>
                </a:solidFill>
              </a:rPr>
              <a:t>Today’s</a:t>
            </a:r>
            <a:r>
              <a:rPr sz="3600" b="1" spc="-280" dirty="0">
                <a:solidFill>
                  <a:schemeClr val="tx1"/>
                </a:solidFill>
              </a:rPr>
              <a:t> </a:t>
            </a:r>
            <a:r>
              <a:rPr sz="36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902" y="1295400"/>
            <a:ext cx="8226298" cy="5529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100" b="1" spc="-50" dirty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sz="2100" b="1" spc="-5" dirty="0">
                <a:latin typeface="Arial" panose="020B0604020202020204" pitchFamily="34" charset="0"/>
                <a:cs typeface="Arial" panose="020B0604020202020204" pitchFamily="34" charset="0"/>
              </a:rPr>
              <a:t> Kit: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e-B Minute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Donna Sutliff</a:t>
            </a:r>
          </a:p>
          <a:p>
            <a:pPr marL="755650" lvl="1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 Minute – Hive Overview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Erik Eshelman</a:t>
            </a:r>
          </a:p>
          <a:p>
            <a:pPr marL="755650" lvl="1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Closing and Archiving</a:t>
            </a:r>
          </a:p>
          <a:p>
            <a:pPr marL="1212850" lvl="2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Rebecca Merritt</a:t>
            </a:r>
          </a:p>
          <a:p>
            <a:pPr marL="755650" lvl="1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Bidding Updates</a:t>
            </a:r>
          </a:p>
          <a:p>
            <a:pPr marL="1212850" lvl="2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Andrew Germain</a:t>
            </a:r>
          </a:p>
          <a:p>
            <a:pPr marL="755650" lvl="1" indent="-285750">
              <a:lnSpc>
                <a:spcPct val="15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EHS COVID-19 Presentation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Levi Harmon</a:t>
            </a:r>
          </a:p>
          <a:p>
            <a:pPr marL="927100" lvl="2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235">
              <a:lnSpc>
                <a:spcPct val="100000"/>
              </a:lnSpc>
              <a:spcBef>
                <a:spcPts val="695"/>
              </a:spcBef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 Content: </a:t>
            </a:r>
            <a:r>
              <a:rPr sz="1700" i="1" spc="-5" dirty="0">
                <a:latin typeface="Arial" panose="020B0604020202020204" pitchFamily="34" charset="0"/>
                <a:cs typeface="Arial" panose="020B0604020202020204" pitchFamily="34" charset="0"/>
              </a:rPr>
              <a:t>(Cornell Net ID</a:t>
            </a:r>
            <a:r>
              <a:rPr sz="1700" i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i="1" spc="-10" dirty="0">
                <a:latin typeface="Arial" panose="020B0604020202020204" pitchFamily="34" charset="0"/>
                <a:cs typeface="Arial" panose="020B0604020202020204" pitchFamily="34" charset="0"/>
              </a:rPr>
              <a:t>Required)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9435">
              <a:lnSpc>
                <a:spcPct val="100000"/>
              </a:lnSpc>
              <a:spcBef>
                <a:spcPts val="204"/>
              </a:spcBef>
              <a:tabLst>
                <a:tab pos="845185" algn="l"/>
              </a:tabLst>
            </a:pPr>
            <a:r>
              <a:rPr sz="1500" dirty="0">
                <a:latin typeface="Arial" panose="020B0604020202020204" pitchFamily="34" charset="0"/>
                <a:cs typeface="Arial" panose="020B0604020202020204" pitchFamily="34" charset="0"/>
              </a:rPr>
              <a:t>–	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https:</a:t>
            </a:r>
            <a:r>
              <a:rPr sz="1500" u="sng" spc="-5" dirty="0">
                <a:uFill>
                  <a:solidFill>
                    <a:srgbClr val="3A4457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//fcs.cornell.edu/projects/project-management-professional-development-series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A6E64-85CD-4F65-A09B-E322B621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478" y="1499956"/>
            <a:ext cx="2993620" cy="3858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A9D60-25DC-48D1-913C-4991B4E04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1" y="1499955"/>
            <a:ext cx="3197098" cy="4152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5D35-E247-4108-9A30-84E71E7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159000"/>
            <a:ext cx="7391400" cy="615553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e-B Minute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90A24-BB1F-4A30-8F21-39A3E7FD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3210561"/>
            <a:ext cx="7391400" cy="49244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Donna Sutliff</a:t>
            </a:r>
          </a:p>
        </p:txBody>
      </p:sp>
    </p:spTree>
    <p:extLst>
      <p:ext uri="{BB962C8B-B14F-4D97-AF65-F5344CB8AC3E}">
        <p14:creationId xmlns:p14="http://schemas.microsoft.com/office/powerpoint/2010/main" val="391741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5D35-E247-4108-9A30-84E71E7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159000"/>
            <a:ext cx="7391400" cy="615553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Hive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90A24-BB1F-4A30-8F21-39A3E7FD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3210561"/>
            <a:ext cx="7391400" cy="49244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Erik Eshelman</a:t>
            </a:r>
          </a:p>
        </p:txBody>
      </p:sp>
    </p:spTree>
    <p:extLst>
      <p:ext uri="{BB962C8B-B14F-4D97-AF65-F5344CB8AC3E}">
        <p14:creationId xmlns:p14="http://schemas.microsoft.com/office/powerpoint/2010/main" val="30147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5D35-E247-4108-9A30-84E71E7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159000"/>
            <a:ext cx="7391400" cy="615553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Project Closing and Archiving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90A24-BB1F-4A30-8F21-39A3E7FD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3210561"/>
            <a:ext cx="7391400" cy="49244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Rebecca Merritt</a:t>
            </a:r>
          </a:p>
        </p:txBody>
      </p:sp>
    </p:spTree>
    <p:extLst>
      <p:ext uri="{BB962C8B-B14F-4D97-AF65-F5344CB8AC3E}">
        <p14:creationId xmlns:p14="http://schemas.microsoft.com/office/powerpoint/2010/main" val="38207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5D35-E247-4108-9A30-84E71E7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159000"/>
            <a:ext cx="7391400" cy="615553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Bidding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90A24-BB1F-4A30-8F21-39A3E7FD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3210561"/>
            <a:ext cx="7391400" cy="49244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Andrew Germain</a:t>
            </a:r>
          </a:p>
        </p:txBody>
      </p:sp>
    </p:spTree>
    <p:extLst>
      <p:ext uri="{BB962C8B-B14F-4D97-AF65-F5344CB8AC3E}">
        <p14:creationId xmlns:p14="http://schemas.microsoft.com/office/powerpoint/2010/main" val="216886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5D35-E247-4108-9A30-84E71E7DB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159000"/>
            <a:ext cx="7391400" cy="615553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EHS COVID-19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90A24-BB1F-4A30-8F21-39A3E7FDE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300" y="3210561"/>
            <a:ext cx="7391400" cy="492443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Levi Harmon</a:t>
            </a:r>
          </a:p>
        </p:txBody>
      </p:sp>
    </p:spTree>
    <p:extLst>
      <p:ext uri="{BB962C8B-B14F-4D97-AF65-F5344CB8AC3E}">
        <p14:creationId xmlns:p14="http://schemas.microsoft.com/office/powerpoint/2010/main" val="389839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122</Words>
  <Application>Microsoft Office PowerPoint</Application>
  <PresentationFormat>On-screen Show (4:3)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Today’s Agenda</vt:lpstr>
      <vt:lpstr>e-B Minute</vt:lpstr>
      <vt:lpstr>Hive Overview</vt:lpstr>
      <vt:lpstr>Project Closing and Archiving</vt:lpstr>
      <vt:lpstr>Bidding Updates</vt:lpstr>
      <vt:lpstr>EHS COVID-19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56</cp:revision>
  <dcterms:created xsi:type="dcterms:W3CDTF">2020-02-13T14:27:06Z</dcterms:created>
  <dcterms:modified xsi:type="dcterms:W3CDTF">2020-05-14T16:39:20Z</dcterms:modified>
</cp:coreProperties>
</file>