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352" r:id="rId5"/>
    <p:sldId id="260" r:id="rId6"/>
    <p:sldId id="261" r:id="rId7"/>
    <p:sldId id="353" r:id="rId8"/>
    <p:sldId id="351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79330" autoAdjust="0"/>
  </p:normalViewPr>
  <p:slideViewPr>
    <p:cSldViewPr>
      <p:cViewPr varScale="1">
        <p:scale>
          <a:sx n="57" d="100"/>
          <a:sy n="57" d="100"/>
        </p:scale>
        <p:origin x="17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3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cs.cornell.edu/projects/project-management-professional-development-ser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54254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Management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– 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3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Series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2897675"/>
            <a:ext cx="54781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Project Management  </a:t>
            </a:r>
            <a:r>
              <a:rPr lang="en-US" sz="2800" spc="-5" dirty="0">
                <a:solidFill>
                  <a:srgbClr val="FFFFFF"/>
                </a:solidFill>
                <a:latin typeface="Calibri"/>
                <a:cs typeface="Calibri"/>
              </a:rPr>
              <a:t>April 14, 2020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250176"/>
            <a:ext cx="3245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solidFill>
                  <a:schemeClr val="tx1"/>
                </a:solidFill>
              </a:rPr>
              <a:t>Today’s</a:t>
            </a:r>
            <a:r>
              <a:rPr sz="3600" spc="-280" dirty="0">
                <a:solidFill>
                  <a:schemeClr val="tx1"/>
                </a:solidFill>
              </a:rPr>
              <a:t> </a:t>
            </a:r>
            <a:r>
              <a:rPr sz="3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902" y="844537"/>
            <a:ext cx="7308215" cy="5963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100" b="1" spc="-5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5" dirty="0">
                <a:latin typeface="Times New Roman"/>
                <a:cs typeface="Times New Roman"/>
              </a:rPr>
              <a:t>Opening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Remarks:</a:t>
            </a:r>
            <a:endParaRPr sz="21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5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spc="-10" dirty="0">
                <a:latin typeface="Times New Roman"/>
                <a:cs typeface="Times New Roman"/>
              </a:rPr>
              <a:t>Zoom Background Competition</a:t>
            </a:r>
          </a:p>
          <a:p>
            <a:pPr marL="755650" lvl="1" indent="-285750">
              <a:lnSpc>
                <a:spcPct val="15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2000" spc="-10" dirty="0">
                <a:latin typeface="Times New Roman"/>
                <a:cs typeface="Times New Roman"/>
              </a:rPr>
              <a:t>Project Status Process Update</a:t>
            </a:r>
          </a:p>
          <a:p>
            <a:pPr marL="1212850" lvl="2" indent="-285750">
              <a:lnSpc>
                <a:spcPct val="15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Andrew 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Magré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50" dirty="0">
                <a:latin typeface="Times New Roman"/>
                <a:cs typeface="Times New Roman"/>
              </a:rPr>
              <a:t>Tool</a:t>
            </a:r>
            <a:r>
              <a:rPr sz="2100" b="1" spc="-5" dirty="0">
                <a:latin typeface="Times New Roman"/>
                <a:cs typeface="Times New Roman"/>
              </a:rPr>
              <a:t> Kit:</a:t>
            </a:r>
            <a:endParaRPr sz="21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Pooled Contingency 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600" dirty="0">
                <a:latin typeface="Times New Roman"/>
                <a:cs typeface="Times New Roman"/>
              </a:rPr>
              <a:t>Jim Gibbs, Andrew Germain, and Donna Sutliff</a:t>
            </a:r>
          </a:p>
          <a:p>
            <a:pPr marL="755650" lvl="1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Times New Roman"/>
                <a:cs typeface="Times New Roman"/>
              </a:rPr>
              <a:t>2020 NYS Building Codes </a:t>
            </a:r>
          </a:p>
          <a:p>
            <a:pPr marL="1212850" lvl="2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600" dirty="0">
                <a:latin typeface="Times New Roman"/>
                <a:cs typeface="Times New Roman"/>
              </a:rPr>
              <a:t>Mike Niechwiadowicz</a:t>
            </a:r>
          </a:p>
          <a:p>
            <a:pPr marL="755650" lvl="1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pc="-5" dirty="0">
                <a:latin typeface="Times New Roman"/>
                <a:cs typeface="Times New Roman"/>
              </a:rPr>
              <a:t>Construction Impact on Operations </a:t>
            </a:r>
          </a:p>
          <a:p>
            <a:pPr marL="1212850" lvl="2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600" spc="-5" dirty="0">
                <a:latin typeface="Times New Roman"/>
                <a:cs typeface="Times New Roman"/>
              </a:rPr>
              <a:t>Donna Sutliff and Andrew Germain</a:t>
            </a:r>
          </a:p>
          <a:p>
            <a:pPr marL="102235">
              <a:lnSpc>
                <a:spcPct val="100000"/>
              </a:lnSpc>
              <a:spcBef>
                <a:spcPts val="695"/>
              </a:spcBef>
            </a:pPr>
            <a:endParaRPr lang="en-US" sz="2200" spc="-5" dirty="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695"/>
              </a:spcBef>
            </a:pPr>
            <a:r>
              <a:rPr sz="2200" spc="-5" dirty="0">
                <a:latin typeface="Times New Roman"/>
                <a:cs typeface="Times New Roman"/>
              </a:rPr>
              <a:t>Sharing </a:t>
            </a:r>
            <a:r>
              <a:rPr sz="2200" dirty="0">
                <a:latin typeface="Times New Roman"/>
                <a:cs typeface="Times New Roman"/>
              </a:rPr>
              <a:t>of Content: </a:t>
            </a:r>
            <a:r>
              <a:rPr sz="1700" i="1" spc="-5" dirty="0">
                <a:latin typeface="Times New Roman"/>
                <a:cs typeface="Times New Roman"/>
              </a:rPr>
              <a:t>(Cornell Net ID</a:t>
            </a:r>
            <a:r>
              <a:rPr sz="1700" i="1" spc="-35" dirty="0">
                <a:latin typeface="Times New Roman"/>
                <a:cs typeface="Times New Roman"/>
              </a:rPr>
              <a:t> </a:t>
            </a:r>
            <a:r>
              <a:rPr sz="1700" i="1" spc="-10" dirty="0">
                <a:latin typeface="Times New Roman"/>
                <a:cs typeface="Times New Roman"/>
              </a:rPr>
              <a:t>Required)</a:t>
            </a:r>
            <a:endParaRPr sz="1700" dirty="0">
              <a:latin typeface="Times New Roman"/>
              <a:cs typeface="Times New Roman"/>
            </a:endParaRPr>
          </a:p>
          <a:p>
            <a:pPr marL="559435">
              <a:lnSpc>
                <a:spcPct val="100000"/>
              </a:lnSpc>
              <a:spcBef>
                <a:spcPts val="204"/>
              </a:spcBef>
              <a:tabLst>
                <a:tab pos="845185" algn="l"/>
              </a:tabLst>
            </a:pPr>
            <a:r>
              <a:rPr sz="1500" dirty="0">
                <a:latin typeface="Arial"/>
                <a:cs typeface="Arial"/>
              </a:rPr>
              <a:t>–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" dirty="0">
                <a:latin typeface="Times New Roman"/>
                <a:cs typeface="Times New Roman"/>
              </a:rPr>
              <a:t>https:</a:t>
            </a:r>
            <a:r>
              <a:rPr sz="1500" u="sng" spc="-5" dirty="0">
                <a:uFill>
                  <a:solidFill>
                    <a:srgbClr val="3A4457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//fcs.cornell.edu/projects/project-management-professional-development-series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904DE-2E80-4F75-8EE3-927464852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53" y="1335558"/>
            <a:ext cx="3181847" cy="41006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751" y="461544"/>
            <a:ext cx="677849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b="1" u="sng" spc="-5" dirty="0">
                <a:solidFill>
                  <a:schemeClr val="tx1"/>
                </a:solidFill>
              </a:rPr>
              <a:t>Zoom Background Competition</a:t>
            </a:r>
            <a:endParaRPr b="1" u="sng"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228600" y="1524000"/>
            <a:ext cx="8610600" cy="2162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5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everyone’s background</a:t>
            </a:r>
          </a:p>
          <a:p>
            <a:pPr marL="469900" indent="-457200">
              <a:lnSpc>
                <a:spcPct val="15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your favorite</a:t>
            </a:r>
          </a:p>
          <a:p>
            <a:pPr marL="469900" indent="-457200">
              <a:lnSpc>
                <a:spcPct val="15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Vote for your favorite by typing in the person’s name in the chat</a:t>
            </a:r>
          </a:p>
          <a:p>
            <a:pPr marL="469900" indent="-457200">
              <a:lnSpc>
                <a:spcPct val="15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Winner is the person with the most votes! </a:t>
            </a:r>
          </a:p>
        </p:txBody>
      </p:sp>
      <p:pic>
        <p:nvPicPr>
          <p:cNvPr id="6" name="Picture 5" descr="A herd of animals standing in the grass&#10;&#10;Description automatically generated">
            <a:extLst>
              <a:ext uri="{FF2B5EF4-FFF2-40B4-BE49-F238E27FC236}">
                <a16:creationId xmlns:a16="http://schemas.microsoft.com/office/drawing/2014/main" id="{2D2CAE36-A047-4A55-9E26-6B0AE9C3E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26693"/>
            <a:ext cx="4648200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9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751" y="762000"/>
            <a:ext cx="677849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b="1" u="sng" spc="-5" dirty="0">
                <a:solidFill>
                  <a:schemeClr val="tx1"/>
                </a:solidFill>
              </a:rPr>
              <a:t>Project Status Process Update</a:t>
            </a:r>
            <a:endParaRPr b="1" u="sng" spc="-1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49C55-3A28-45C0-ADEA-314CD3DE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905000"/>
            <a:ext cx="2600688" cy="3391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9D7FE-0973-4B11-8AF1-CE78DFE4BD22}"/>
              </a:ext>
            </a:extLst>
          </p:cNvPr>
          <p:cNvSpPr txBox="1"/>
          <p:nvPr/>
        </p:nvSpPr>
        <p:spPr>
          <a:xfrm>
            <a:off x="838200" y="1905000"/>
            <a:ext cx="46580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to move forward *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Bid Phase. Hold prior to awarding bid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and Reassess - Ideas Master task added to schedules - hold and reassess - Donna Adding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and reassess in three to four months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2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751" y="461544"/>
            <a:ext cx="677849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b="1" u="sng" spc="-5" dirty="0">
                <a:solidFill>
                  <a:schemeClr val="tx1"/>
                </a:solidFill>
              </a:rPr>
              <a:t>Project Status 2 Field</a:t>
            </a:r>
            <a:endParaRPr b="1" u="sng"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304800" y="1295400"/>
            <a:ext cx="8398642" cy="1608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b="0" i="0" dirty="0">
                <a:solidFill>
                  <a:schemeClr val="tx1"/>
                </a:solidFill>
              </a:rPr>
              <a:t>Based upon the April 10 Project List, each updated project status is now on the project details page in the project status 2 field. Please see below.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93012-AFEA-474E-B7BC-A3CDA0405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17" y="3614621"/>
            <a:ext cx="6832208" cy="1447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108C7C-AFC3-4521-A8AA-290CCE9B2CDB}"/>
              </a:ext>
            </a:extLst>
          </p:cNvPr>
          <p:cNvSpPr/>
          <p:nvPr/>
        </p:nvSpPr>
        <p:spPr>
          <a:xfrm>
            <a:off x="2057400" y="4642115"/>
            <a:ext cx="3581400" cy="420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B30368-D4B2-424A-9628-2F671EF1EEB1}"/>
              </a:ext>
            </a:extLst>
          </p:cNvPr>
          <p:cNvCxnSpPr/>
          <p:nvPr/>
        </p:nvCxnSpPr>
        <p:spPr>
          <a:xfrm flipH="1">
            <a:off x="5753100" y="3118115"/>
            <a:ext cx="2667000" cy="15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4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590800"/>
            <a:ext cx="6778498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b="1" u="sng" spc="-5" dirty="0">
                <a:solidFill>
                  <a:schemeClr val="tx1"/>
                </a:solidFill>
              </a:rPr>
              <a:t>Pooled Contingency</a:t>
            </a:r>
            <a:br>
              <a:rPr lang="en-US" b="1" u="sng" spc="-5" dirty="0">
                <a:solidFill>
                  <a:schemeClr val="tx1"/>
                </a:solidFill>
              </a:rPr>
            </a:br>
            <a:br>
              <a:rPr lang="en-US" b="1" u="sng" spc="-5" dirty="0">
                <a:solidFill>
                  <a:schemeClr val="tx1"/>
                </a:solidFill>
              </a:rPr>
            </a:br>
            <a:r>
              <a:rPr lang="en-US" i="1" spc="-5" dirty="0">
                <a:solidFill>
                  <a:schemeClr val="tx1"/>
                </a:solidFill>
              </a:rPr>
              <a:t>Jim Gibbs, Andrew Germain, and Donna Sutliff</a:t>
            </a:r>
            <a:endParaRPr i="1" spc="-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4775" y="2667000"/>
            <a:ext cx="6894449" cy="18537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0" lvl="2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55015" algn="l"/>
                <a:tab pos="755650" algn="l"/>
              </a:tabLst>
              <a:defRPr/>
            </a:pPr>
            <a:r>
              <a:rPr lang="en-US" sz="3200" b="1" u="sng" spc="-5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2020 NYS Building Codes</a:t>
            </a:r>
            <a:br>
              <a:rPr lang="en-US" sz="3200" b="1" u="sng" spc="-5" dirty="0">
                <a:solidFill>
                  <a:schemeClr val="tx1"/>
                </a:solidFill>
                <a:latin typeface="Arial"/>
                <a:ea typeface="+mj-ea"/>
                <a:cs typeface="Arial"/>
              </a:rPr>
            </a:br>
            <a:r>
              <a:rPr lang="en-US" sz="3200" i="1" spc="-5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Mike Niechwiadowicz</a:t>
            </a:r>
            <a:br>
              <a:rPr lang="en-US" sz="1600" kern="12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</a:br>
            <a:endParaRPr b="1" u="sng" spc="-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1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751" y="2438023"/>
            <a:ext cx="6778498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b="1" u="sng" spc="-5" dirty="0">
                <a:solidFill>
                  <a:schemeClr val="tx1"/>
                </a:solidFill>
              </a:rPr>
              <a:t>Construction Impact on Operations</a:t>
            </a:r>
            <a:br>
              <a:rPr lang="en-US" b="1" u="sng" spc="-5" dirty="0">
                <a:solidFill>
                  <a:schemeClr val="tx1"/>
                </a:solidFill>
              </a:rPr>
            </a:br>
            <a:br>
              <a:rPr lang="en-US" b="1" u="sng" spc="-5" dirty="0">
                <a:solidFill>
                  <a:schemeClr val="tx1"/>
                </a:solidFill>
              </a:rPr>
            </a:br>
            <a:r>
              <a:rPr lang="en-US" i="1" spc="-5" dirty="0">
                <a:solidFill>
                  <a:schemeClr val="tx1"/>
                </a:solidFill>
              </a:rPr>
              <a:t>Donna Sutliff and Andrew Germain </a:t>
            </a:r>
            <a:endParaRPr i="1" spc="-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231</Words>
  <Application>Microsoft Office PowerPoint</Application>
  <PresentationFormat>On-screen Show (4:3)</PresentationFormat>
  <Paragraphs>42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Today’s Agenda</vt:lpstr>
      <vt:lpstr>Zoom Background Competition</vt:lpstr>
      <vt:lpstr>Project Status Process Update</vt:lpstr>
      <vt:lpstr>Project Status 2 Field</vt:lpstr>
      <vt:lpstr>Pooled Contingency  Jim Gibbs, Andrew Germain, and Donna Sutliff</vt:lpstr>
      <vt:lpstr>2020 NYS Building Codes Mike Niechwiadowicz </vt:lpstr>
      <vt:lpstr>Construction Impact on Operations  Donna Sutliff and Andrew Germain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36</cp:revision>
  <dcterms:created xsi:type="dcterms:W3CDTF">2020-02-13T14:27:06Z</dcterms:created>
  <dcterms:modified xsi:type="dcterms:W3CDTF">2020-04-14T16:55:58Z</dcterms:modified>
</cp:coreProperties>
</file>