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6" r:id="rId3"/>
    <p:sldId id="297" r:id="rId4"/>
    <p:sldId id="299" r:id="rId5"/>
    <p:sldId id="273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2" autoAdjust="0"/>
    <p:restoredTop sz="86047" autoAdjust="0"/>
  </p:normalViewPr>
  <p:slideViewPr>
    <p:cSldViewPr snapToGrid="0">
      <p:cViewPr varScale="1">
        <p:scale>
          <a:sx n="99" d="100"/>
          <a:sy n="99" d="100"/>
        </p:scale>
        <p:origin x="4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Reports give you the Designated Bid Contacts for the Companies and Primary</a:t>
            </a:r>
            <a:r>
              <a:rPr lang="en-US" baseline="0" dirty="0" smtClean="0"/>
              <a:t> Specialty that is </a:t>
            </a:r>
            <a:r>
              <a:rPr lang="en-US" dirty="0" smtClean="0"/>
              <a:t>currently listed in e-Builder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Bid Contacts - Alphabetically by Company Report sorted by Company Name and lists Bid Contact and Primary Specialty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Bid Contacts by</a:t>
            </a:r>
            <a:r>
              <a:rPr lang="en-US" baseline="0" dirty="0" smtClean="0"/>
              <a:t> </a:t>
            </a:r>
            <a:r>
              <a:rPr lang="en-US" dirty="0" smtClean="0"/>
              <a:t>Primary Specialty is sorted by Primary Specialty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 err="1" smtClean="0"/>
              <a:t>e</a:t>
            </a:r>
            <a:r>
              <a:rPr lang="en-US" sz="5000" dirty="0" err="1" smtClean="0"/>
              <a:t>-Builder</a:t>
            </a:r>
            <a:r>
              <a:rPr lang="en-US" sz="5000" dirty="0" smtClean="0"/>
              <a:t> tip of the month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February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647" y="424934"/>
            <a:ext cx="354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Tip 1: </a:t>
            </a:r>
            <a:r>
              <a:rPr lang="en-US" dirty="0" smtClean="0"/>
              <a:t>Report Bid Contacts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29586"/>
            <a:ext cx="12064753" cy="5204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71316" y="1429586"/>
            <a:ext cx="612560" cy="2039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944" y="4882718"/>
            <a:ext cx="1740024" cy="177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9324" y="5060272"/>
            <a:ext cx="3417904" cy="1864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72832" y="3586579"/>
            <a:ext cx="632024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Reports tab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   opens Company/Contacts Reports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Bid Contacts – Alphabetically by Company Name 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Bid Contacts by Primary Specialty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84" y="3957109"/>
            <a:ext cx="200025" cy="200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69324" y="5246703"/>
            <a:ext cx="1604807" cy="1626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6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647" y="424934"/>
            <a:ext cx="354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Tip 1: </a:t>
            </a:r>
            <a:r>
              <a:rPr lang="en-US" dirty="0" smtClean="0"/>
              <a:t>Report Bid Contacts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7" y="1378634"/>
            <a:ext cx="11676184" cy="5359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3777" y="3144818"/>
            <a:ext cx="619866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Bid Contacts - Alphabetically by Company Report indicates who Bid Contact is and the Primary Specialty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385" y="4475747"/>
            <a:ext cx="2021306" cy="279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015" y="4947385"/>
            <a:ext cx="4052236" cy="2791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53111" y="4475747"/>
            <a:ext cx="462013" cy="2791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53111" y="4947385"/>
            <a:ext cx="462013" cy="2791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63764" y="4475747"/>
            <a:ext cx="1665171" cy="2791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63764" y="4947385"/>
            <a:ext cx="1665171" cy="2791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9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647" y="424934"/>
            <a:ext cx="354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Tip 1: </a:t>
            </a:r>
            <a:r>
              <a:rPr lang="en-US" dirty="0" smtClean="0"/>
              <a:t>Report Bid Contacts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1" y="1317220"/>
            <a:ext cx="11887201" cy="2407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4977"/>
            <a:ext cx="11964202" cy="3041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8573" y="2935705"/>
            <a:ext cx="399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Bid Contacts by Primary Specialty is sorted by Primary Specialty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59035"/>
            <a:ext cx="3262964" cy="183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377" y="6294922"/>
            <a:ext cx="2261937" cy="1251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4633" y="3724977"/>
            <a:ext cx="1915427" cy="30415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1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 err="1" smtClean="0"/>
              <a:t>e</a:t>
            </a:r>
            <a:r>
              <a:rPr lang="en-US" sz="5000" dirty="0" err="1" smtClean="0"/>
              <a:t>-Builder</a:t>
            </a:r>
            <a:r>
              <a:rPr lang="en-US" sz="5000" dirty="0" smtClean="0"/>
              <a:t> Questions?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February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59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2288</TotalTime>
  <Words>130</Words>
  <Application>Microsoft Office PowerPoint</Application>
  <PresentationFormat>Widescreen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e-Builder tip of the month</vt:lpstr>
      <vt:lpstr>PowerPoint Presentation</vt:lpstr>
      <vt:lpstr>PowerPoint Presentation</vt:lpstr>
      <vt:lpstr>PowerPoint Presentation</vt:lpstr>
      <vt:lpstr>e-Builder Questions?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Kelly Davis</cp:lastModifiedBy>
  <cp:revision>195</cp:revision>
  <cp:lastPrinted>2020-02-12T17:36:13Z</cp:lastPrinted>
  <dcterms:created xsi:type="dcterms:W3CDTF">2016-04-13T10:12:12Z</dcterms:created>
  <dcterms:modified xsi:type="dcterms:W3CDTF">2020-02-12T17:53:11Z</dcterms:modified>
</cp:coreProperties>
</file>