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a J. Schindler" initials="AJS" lastIdx="1" clrIdx="0">
    <p:extLst>
      <p:ext uri="{19B8F6BF-5375-455C-9EA6-DF929625EA0E}">
        <p15:presenceInfo xmlns:p15="http://schemas.microsoft.com/office/powerpoint/2012/main" userId="S-1-5-21-1275210071-879983540-725345543-3136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064CF-97A8-44B9-BC4E-BE8075C74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95582-FBA0-491E-8DEF-F1B6C196E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EB098-BEAE-483D-9A3B-C13A2493D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BB28-C012-408D-8CBD-0AA1F533841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123E0-9EA9-4B41-8DAB-34338408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DCA07-B628-48CC-9A55-6D74402CF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06-2FE5-4210-8D24-22A7AE547B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5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749A7-01F2-4ABA-BE01-43D6C19B9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7F553-43D8-4E82-B41D-87562D314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7A9CB-5493-4EFC-B75E-430E725C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BB28-C012-408D-8CBD-0AA1F533841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D1C89-4678-42B9-AA54-8BB708BAB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BF9F9-6FB7-4F5F-8E2D-A36BA856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06-2FE5-4210-8D24-22A7AE547B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2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CB1CA-5634-41CA-962D-144052C369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53528-9637-4E55-B877-37B46635D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17436-9350-4D47-8F6E-72F9CAE33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BB28-C012-408D-8CBD-0AA1F533841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2355C-2035-4389-BFAC-0BA3D4876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BC829-4B8E-4FA6-B549-E5E394435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06-2FE5-4210-8D24-22A7AE547B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1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BE87C-A62E-42CF-9BA6-A2A0C6C9F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CD43-215A-4497-8B92-9BE247738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23500-E8A6-44C7-B383-A6D249396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BB28-C012-408D-8CBD-0AA1F533841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C53BD-E520-4B50-A8BB-447F89E97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AA60F-021F-4AC6-9B47-0FF8EB53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06-2FE5-4210-8D24-22A7AE547B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1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6DFD9-B5B2-4442-A10A-4C08FBFA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7A7B3-7F24-4BF5-9717-B7C13D837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84FD1-06B7-4AE7-829C-6274B66C6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BB28-C012-408D-8CBD-0AA1F533841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198EB-CB72-448A-A091-41A9500E9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497B9-904B-46AB-9569-4CAA61CA9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06-2FE5-4210-8D24-22A7AE547B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B9D58-DD74-40A5-907F-BF7D185AC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67AA0-4B83-45A7-BC86-26C60EC9B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9245D3-1887-44CF-B2FF-93B8D7663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1A95B-72F7-4728-BA05-6BD0B4A74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BB28-C012-408D-8CBD-0AA1F533841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91D95-251E-4B6B-8068-C68F5E25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3243D-900D-425B-BC0E-7944375E4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06-2FE5-4210-8D24-22A7AE547B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5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08381-66D5-47A3-9FF9-96A222E8E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E5BFE-3E7E-4C09-B454-C0B33BAEB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40D9D-7589-48B9-B86A-DE0CCA77C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EB5389-7F19-478C-A607-443F9E0135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C28931-388E-44A6-92C0-E29203C52F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FD339-E223-41F0-89C8-B153B48CC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BB28-C012-408D-8CBD-0AA1F533841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6768C1-47A9-4316-99FD-A6443B16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2FA9A6-B377-46FF-85AB-203E04A0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06-2FE5-4210-8D24-22A7AE547B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5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A853E-B774-4A2F-B4B8-9B5AA2737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CC523C-A02C-4134-8E18-B1FFDC29A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BB28-C012-408D-8CBD-0AA1F533841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E400F-5899-4B29-B5D0-3D234A172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15F3F5-4446-4531-8B0F-77F40958E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06-2FE5-4210-8D24-22A7AE547B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2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E0F99A-5B55-4C2D-9EE4-F416817F8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BB28-C012-408D-8CBD-0AA1F533841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5DB4A-E82A-46B5-8DD3-25F9E1FBD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9B9E70-D587-4A72-9C0D-1206A7CEC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06-2FE5-4210-8D24-22A7AE547B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8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875FB-3DD4-4A12-A151-40F7160EB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EA023-9C8B-4DAA-BC18-774286BA7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AE12A-F6BF-4C9E-8A3C-17361D6B4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23213-091A-417C-B502-710935688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BB28-C012-408D-8CBD-0AA1F533841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52E57-90C1-4114-B884-448FDB73C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666CB2-CE80-4678-8FB7-9C6CA6B5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06-2FE5-4210-8D24-22A7AE547B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AE4DC-F750-43F7-BE91-4F7D4CE29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47ED73-B0F3-4594-8FBB-7D18C3857F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7ECDF-BB33-4915-96C0-5E9551B97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283D7-25AA-47AF-93C3-D8208A2F2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BB28-C012-408D-8CBD-0AA1F533841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FE5A5-7C2B-4DB5-B14D-2CE0844C3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8325A-96A2-4874-A36C-B51836708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0206-2FE5-4210-8D24-22A7AE547B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6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DCBA99-C541-4BC1-97B6-29A1CE64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85CF7-DAF0-4B89-A09C-D8D00962A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59EB6-1364-4006-9CE5-52BF51CFC9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ABB28-C012-408D-8CBD-0AA1F533841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12647-2CD4-4B38-83E9-3EFCA58F0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3A798-6C79-4891-846B-D65A3D94C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90206-2FE5-4210-8D24-22A7AE547B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9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6AD370-A61B-4217-B6AA-5ED622C700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127000"/>
            <a:ext cx="4762500" cy="66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35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653A61-A345-4737-96E4-961FEFA94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269" y="0"/>
            <a:ext cx="52894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93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F70F5F-D0C0-419B-AE87-A9291FEC7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454" y="900138"/>
            <a:ext cx="4802897" cy="50198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B64C3E-CD0D-4DE5-A5F1-D337AD276082}"/>
              </a:ext>
            </a:extLst>
          </p:cNvPr>
          <p:cNvSpPr txBox="1"/>
          <p:nvPr/>
        </p:nvSpPr>
        <p:spPr>
          <a:xfrm>
            <a:off x="8655112" y="1204111"/>
            <a:ext cx="2308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ENVELOPE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F55239F-F381-47F5-BE1E-CCDF283D1E1D}"/>
              </a:ext>
            </a:extLst>
          </p:cNvPr>
          <p:cNvCxnSpPr>
            <a:cxnSpLocks/>
          </p:cNvCxnSpPr>
          <p:nvPr/>
        </p:nvCxnSpPr>
        <p:spPr>
          <a:xfrm flipH="1">
            <a:off x="6721311" y="1527276"/>
            <a:ext cx="1933801" cy="857704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C21FCD-FEB2-484C-B684-ECC6ADA24006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7512453" y="3301441"/>
            <a:ext cx="1142658" cy="316527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E2512E4-FCAA-472F-90CC-393B40848F00}"/>
              </a:ext>
            </a:extLst>
          </p:cNvPr>
          <p:cNvSpPr txBox="1"/>
          <p:nvPr/>
        </p:nvSpPr>
        <p:spPr>
          <a:xfrm>
            <a:off x="8655111" y="2701276"/>
            <a:ext cx="2484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PROGRAM</a:t>
            </a:r>
          </a:p>
          <a:p>
            <a:r>
              <a:rPr lang="en-US" sz="3600" dirty="0"/>
              <a:t>SUITABILITY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9AEE4D-A31F-43A4-A579-CD5EA34C7CAA}"/>
              </a:ext>
            </a:extLst>
          </p:cNvPr>
          <p:cNvSpPr txBox="1"/>
          <p:nvPr/>
        </p:nvSpPr>
        <p:spPr>
          <a:xfrm>
            <a:off x="8655112" y="4171505"/>
            <a:ext cx="2308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INTERIOR</a:t>
            </a:r>
          </a:p>
          <a:p>
            <a:r>
              <a:rPr lang="en-US" sz="3600" dirty="0"/>
              <a:t>FINISHES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1938B82-18D4-45C6-9FA5-771A72BF27B0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7512452" y="4771670"/>
            <a:ext cx="1142660" cy="257539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1C84F15-D56D-4DBE-8EE3-955A704C666F}"/>
              </a:ext>
            </a:extLst>
          </p:cNvPr>
          <p:cNvSpPr txBox="1"/>
          <p:nvPr/>
        </p:nvSpPr>
        <p:spPr>
          <a:xfrm>
            <a:off x="678731" y="1309797"/>
            <a:ext cx="2648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OVERALL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2E4DA2-8657-4239-9BC1-81A3E5F5C12B}"/>
              </a:ext>
            </a:extLst>
          </p:cNvPr>
          <p:cNvSpPr txBox="1"/>
          <p:nvPr/>
        </p:nvSpPr>
        <p:spPr>
          <a:xfrm>
            <a:off x="678730" y="2358148"/>
            <a:ext cx="264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SYSTEMS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471275-D22D-4863-91F5-1E137C0E1A31}"/>
              </a:ext>
            </a:extLst>
          </p:cNvPr>
          <p:cNvSpPr txBox="1"/>
          <p:nvPr/>
        </p:nvSpPr>
        <p:spPr>
          <a:xfrm>
            <a:off x="678730" y="382669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SITE WORK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1ECE4C-AE45-486C-9BFA-042FB4E763F2}"/>
              </a:ext>
            </a:extLst>
          </p:cNvPr>
          <p:cNvSpPr txBox="1"/>
          <p:nvPr/>
        </p:nvSpPr>
        <p:spPr>
          <a:xfrm>
            <a:off x="678730" y="4771669"/>
            <a:ext cx="3346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ACCESSIBILITY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C364A50-3D3D-406A-9731-B92D1E051A1F}"/>
              </a:ext>
            </a:extLst>
          </p:cNvPr>
          <p:cNvCxnSpPr>
            <a:cxnSpLocks/>
          </p:cNvCxnSpPr>
          <p:nvPr/>
        </p:nvCxnSpPr>
        <p:spPr>
          <a:xfrm>
            <a:off x="2488676" y="1632963"/>
            <a:ext cx="2015114" cy="646331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FD8E412-3A0E-4F9D-9B93-17DB9D6B4D32}"/>
              </a:ext>
            </a:extLst>
          </p:cNvPr>
          <p:cNvCxnSpPr>
            <a:cxnSpLocks/>
          </p:cNvCxnSpPr>
          <p:nvPr/>
        </p:nvCxnSpPr>
        <p:spPr>
          <a:xfrm>
            <a:off x="2589947" y="2681313"/>
            <a:ext cx="1904348" cy="660977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24A391C-C29D-4948-9DA6-943AF6DD1E17}"/>
              </a:ext>
            </a:extLst>
          </p:cNvPr>
          <p:cNvCxnSpPr>
            <a:cxnSpLocks/>
          </p:cNvCxnSpPr>
          <p:nvPr/>
        </p:nvCxnSpPr>
        <p:spPr>
          <a:xfrm>
            <a:off x="2997724" y="4146330"/>
            <a:ext cx="2386361" cy="144413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C6FE8DB-F5E5-421F-A0A2-FE7F0A39EFA1}"/>
              </a:ext>
            </a:extLst>
          </p:cNvPr>
          <p:cNvCxnSpPr>
            <a:cxnSpLocks/>
          </p:cNvCxnSpPr>
          <p:nvPr/>
        </p:nvCxnSpPr>
        <p:spPr>
          <a:xfrm flipV="1">
            <a:off x="3496233" y="4934374"/>
            <a:ext cx="987458" cy="16046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463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 J. Schindler</dc:creator>
  <cp:lastModifiedBy>Asa J. Schindler</cp:lastModifiedBy>
  <cp:revision>5</cp:revision>
  <dcterms:created xsi:type="dcterms:W3CDTF">2020-02-10T21:45:09Z</dcterms:created>
  <dcterms:modified xsi:type="dcterms:W3CDTF">2020-02-12T16:02:13Z</dcterms:modified>
</cp:coreProperties>
</file>