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6" autoAdjust="0"/>
    <p:restoredTop sz="94660"/>
  </p:normalViewPr>
  <p:slideViewPr>
    <p:cSldViewPr>
      <p:cViewPr varScale="1">
        <p:scale>
          <a:sx n="108" d="100"/>
          <a:sy n="108" d="100"/>
        </p:scale>
        <p:origin x="9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cs.cornell.edu/projects/project-management-professional-development-ser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54254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Management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– 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Professional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3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Series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2897675"/>
            <a:ext cx="54781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Project Management  </a:t>
            </a:r>
            <a:r>
              <a:rPr lang="en-US" sz="2800" spc="-5" dirty="0">
                <a:solidFill>
                  <a:srgbClr val="FFFFFF"/>
                </a:solidFill>
                <a:latin typeface="Calibri"/>
                <a:cs typeface="Calibri"/>
              </a:rPr>
              <a:t>February 13, 2020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250176"/>
            <a:ext cx="3245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solidFill>
                  <a:schemeClr val="tx1"/>
                </a:solidFill>
              </a:rPr>
              <a:t>Today’s</a:t>
            </a:r>
            <a:r>
              <a:rPr sz="3600" spc="-280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902" y="844537"/>
            <a:ext cx="7308215" cy="5360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5" dirty="0">
                <a:latin typeface="Times New Roman"/>
                <a:cs typeface="Times New Roman"/>
              </a:rPr>
              <a:t>Opening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Remarks:</a:t>
            </a:r>
            <a:endParaRPr sz="21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spc="-10" dirty="0">
                <a:latin typeface="Times New Roman"/>
                <a:cs typeface="Times New Roman"/>
              </a:rPr>
              <a:t>New General Updates slide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10" dirty="0">
                <a:latin typeface="Times New Roman"/>
                <a:cs typeface="Times New Roman"/>
              </a:rPr>
              <a:t>Project </a:t>
            </a:r>
            <a:r>
              <a:rPr sz="2100" b="1" spc="-5" dirty="0">
                <a:latin typeface="Times New Roman"/>
                <a:cs typeface="Times New Roman"/>
              </a:rPr>
              <a:t>Management </a:t>
            </a:r>
            <a:r>
              <a:rPr sz="2100" b="1" dirty="0">
                <a:latin typeface="Times New Roman"/>
                <a:cs typeface="Times New Roman"/>
              </a:rPr>
              <a:t>- </a:t>
            </a:r>
            <a:r>
              <a:rPr sz="2100" b="1" spc="-50" dirty="0">
                <a:latin typeface="Times New Roman"/>
                <a:cs typeface="Times New Roman"/>
              </a:rPr>
              <a:t>Tool</a:t>
            </a:r>
            <a:r>
              <a:rPr sz="2100" b="1" spc="-5" dirty="0">
                <a:latin typeface="Times New Roman"/>
                <a:cs typeface="Times New Roman"/>
              </a:rPr>
              <a:t> Kit:</a:t>
            </a:r>
            <a:endParaRPr sz="21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FE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Minute:</a:t>
            </a:r>
            <a:endParaRPr sz="1800" dirty="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1795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1500" i="1" spc="-5" dirty="0">
                <a:latin typeface="Times New Roman"/>
                <a:cs typeface="Times New Roman"/>
              </a:rPr>
              <a:t>History of Fire Protection</a:t>
            </a:r>
            <a:endParaRPr sz="15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215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Times New Roman"/>
                <a:cs typeface="Times New Roman"/>
              </a:rPr>
              <a:t>OUA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Minute:</a:t>
            </a:r>
            <a:endParaRPr lang="en-US" dirty="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1914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1600" i="1" spc="-5" dirty="0">
                <a:latin typeface="Times New Roman"/>
                <a:cs typeface="Times New Roman"/>
              </a:rPr>
              <a:t>BIM and Bus Shelter Standard</a:t>
            </a:r>
            <a:endParaRPr sz="16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215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Times New Roman"/>
                <a:cs typeface="Times New Roman"/>
              </a:rPr>
              <a:t>Project Management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Minute:</a:t>
            </a:r>
            <a:endParaRPr sz="1800" dirty="0">
              <a:latin typeface="Times New Roman"/>
              <a:cs typeface="Times New Roman"/>
            </a:endParaRPr>
          </a:p>
          <a:p>
            <a:pPr marL="1155065" lvl="2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1600" i="1" spc="-15" dirty="0">
                <a:latin typeface="Times New Roman"/>
                <a:cs typeface="Times New Roman"/>
              </a:rPr>
              <a:t>North Campus Project Update</a:t>
            </a:r>
            <a:endParaRPr lang="en-US" sz="1600" i="1" spc="-5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215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eBuilder Quick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20" dirty="0">
                <a:latin typeface="Times New Roman"/>
                <a:cs typeface="Times New Roman"/>
              </a:rPr>
              <a:t>Tip:</a:t>
            </a:r>
            <a:endParaRPr lang="en-US" dirty="0">
              <a:latin typeface="Times New Roman"/>
              <a:cs typeface="Times New Roman"/>
            </a:endParaRPr>
          </a:p>
          <a:p>
            <a:pPr marL="1155065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1600" i="1" spc="-10" dirty="0">
                <a:latin typeface="Times New Roman"/>
                <a:cs typeface="Times New Roman"/>
              </a:rPr>
              <a:t>Bidding Contact Report</a:t>
            </a:r>
          </a:p>
          <a:p>
            <a:pPr marL="755650" lvl="1" indent="-285750">
              <a:lnSpc>
                <a:spcPts val="215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Times New Roman"/>
                <a:cs typeface="Times New Roman"/>
              </a:rPr>
              <a:t>FM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Minute:</a:t>
            </a:r>
            <a:endParaRPr lang="en-US" dirty="0">
              <a:latin typeface="Times New Roman"/>
              <a:cs typeface="Times New Roman"/>
            </a:endParaRPr>
          </a:p>
          <a:p>
            <a:pPr marL="1155700" lvl="2" indent="-228600">
              <a:lnSpc>
                <a:spcPts val="1914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1600" i="1" spc="-5" dirty="0">
                <a:latin typeface="Times New Roman"/>
                <a:cs typeface="Times New Roman"/>
              </a:rPr>
              <a:t>Facility Condition Narratives 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Professional Development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–</a:t>
            </a:r>
            <a:endParaRPr sz="22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800" spc="-10" dirty="0">
                <a:latin typeface="Times New Roman"/>
                <a:cs typeface="Times New Roman"/>
              </a:rPr>
              <a:t>Review and Approval Process for Studies</a:t>
            </a:r>
            <a:endParaRPr sz="1800" dirty="0">
              <a:latin typeface="Times New Roman"/>
              <a:cs typeface="Times New Roman"/>
            </a:endParaRPr>
          </a:p>
          <a:p>
            <a:pPr marL="1155065" lvl="2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1600" i="1" spc="-5" dirty="0">
                <a:latin typeface="Times New Roman"/>
                <a:cs typeface="Times New Roman"/>
              </a:rPr>
              <a:t>Mary-Lynn Cummings</a:t>
            </a:r>
            <a:endParaRPr sz="1600" dirty="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695"/>
              </a:spcBef>
            </a:pPr>
            <a:r>
              <a:rPr sz="2200" spc="-5" dirty="0">
                <a:latin typeface="Times New Roman"/>
                <a:cs typeface="Times New Roman"/>
              </a:rPr>
              <a:t>Sharing </a:t>
            </a:r>
            <a:r>
              <a:rPr sz="2200" dirty="0">
                <a:latin typeface="Times New Roman"/>
                <a:cs typeface="Times New Roman"/>
              </a:rPr>
              <a:t>of Content: </a:t>
            </a:r>
            <a:r>
              <a:rPr sz="1700" i="1" spc="-5" dirty="0">
                <a:latin typeface="Times New Roman"/>
                <a:cs typeface="Times New Roman"/>
              </a:rPr>
              <a:t>(Cornell Net ID</a:t>
            </a:r>
            <a:r>
              <a:rPr sz="1700" i="1" spc="-35" dirty="0">
                <a:latin typeface="Times New Roman"/>
                <a:cs typeface="Times New Roman"/>
              </a:rPr>
              <a:t> </a:t>
            </a:r>
            <a:r>
              <a:rPr sz="1700" i="1" spc="-10" dirty="0">
                <a:latin typeface="Times New Roman"/>
                <a:cs typeface="Times New Roman"/>
              </a:rPr>
              <a:t>Required)</a:t>
            </a:r>
            <a:endParaRPr sz="1700" dirty="0">
              <a:latin typeface="Times New Roman"/>
              <a:cs typeface="Times New Roman"/>
            </a:endParaRPr>
          </a:p>
          <a:p>
            <a:pPr marL="559435">
              <a:lnSpc>
                <a:spcPct val="100000"/>
              </a:lnSpc>
              <a:spcBef>
                <a:spcPts val="204"/>
              </a:spcBef>
              <a:tabLst>
                <a:tab pos="845185" algn="l"/>
              </a:tabLst>
            </a:pPr>
            <a:r>
              <a:rPr sz="1500" dirty="0">
                <a:latin typeface="Arial"/>
                <a:cs typeface="Arial"/>
              </a:rPr>
              <a:t>–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" dirty="0">
                <a:latin typeface="Times New Roman"/>
                <a:cs typeface="Times New Roman"/>
              </a:rPr>
              <a:t>https:</a:t>
            </a:r>
            <a:r>
              <a:rPr sz="1500" u="sng" spc="-5" dirty="0">
                <a:uFill>
                  <a:solidFill>
                    <a:srgbClr val="3A4457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//fcs.cornell.edu/projects/project-management-professional-development-series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DB7CA-CBB9-44F7-A5B6-4628EF73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844537"/>
            <a:ext cx="3258366" cy="4267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751" y="461544"/>
            <a:ext cx="677849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u="sng" spc="-5" dirty="0">
                <a:solidFill>
                  <a:schemeClr val="tx1"/>
                </a:solidFill>
              </a:rPr>
              <a:t>Next </a:t>
            </a:r>
            <a:r>
              <a:rPr b="1" u="sng" spc="-15" dirty="0">
                <a:solidFill>
                  <a:schemeClr val="tx1"/>
                </a:solidFill>
              </a:rPr>
              <a:t>Month’s </a:t>
            </a:r>
            <a:r>
              <a:rPr b="1" u="sng" spc="-5" dirty="0">
                <a:solidFill>
                  <a:schemeClr val="tx1"/>
                </a:solidFill>
              </a:rPr>
              <a:t>Agenda:</a:t>
            </a:r>
            <a:r>
              <a:rPr b="1" u="sng" spc="-210" dirty="0">
                <a:solidFill>
                  <a:schemeClr val="tx1"/>
                </a:solidFill>
              </a:rPr>
              <a:t> </a:t>
            </a:r>
            <a:r>
              <a:rPr lang="en-US" b="1" u="sng" spc="-10" dirty="0">
                <a:solidFill>
                  <a:schemeClr val="tx1"/>
                </a:solidFill>
              </a:rPr>
              <a:t>3/12/2020</a:t>
            </a:r>
            <a:endParaRPr b="1" u="sng"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5108708" y="1962691"/>
            <a:ext cx="3594734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Possible Future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Topics</a:t>
            </a:r>
          </a:p>
          <a:p>
            <a:pPr>
              <a:lnSpc>
                <a:spcPct val="100000"/>
              </a:lnSpc>
            </a:pPr>
            <a:endParaRPr sz="2300" dirty="0">
              <a:solidFill>
                <a:schemeClr val="tx1"/>
              </a:solidFill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200" b="0" spc="-5" dirty="0">
                <a:solidFill>
                  <a:schemeClr val="tx1"/>
                </a:solidFill>
              </a:rPr>
              <a:t>Leader as a coach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200" b="0" spc="-5" dirty="0">
                <a:solidFill>
                  <a:schemeClr val="tx1"/>
                </a:solidFill>
              </a:rPr>
              <a:t>Access Control Systems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200" b="0" spc="-5" dirty="0">
                <a:solidFill>
                  <a:schemeClr val="tx1"/>
                </a:solidFill>
              </a:rPr>
              <a:t>PO Options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200" b="0" spc="-5" dirty="0">
                <a:solidFill>
                  <a:schemeClr val="tx1"/>
                </a:solidFill>
              </a:rPr>
              <a:t>AV Control Systems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200" b="0" spc="-5" dirty="0">
                <a:solidFill>
                  <a:schemeClr val="tx1"/>
                </a:solidFill>
              </a:rPr>
              <a:t>EHS Safety Programs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200" b="0" spc="-5" dirty="0">
                <a:solidFill>
                  <a:schemeClr val="tx1"/>
                </a:solidFill>
              </a:rPr>
              <a:t>EMCS Overview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200" b="0" spc="-5" dirty="0">
                <a:solidFill>
                  <a:schemeClr val="tx1"/>
                </a:solidFill>
              </a:rPr>
              <a:t>PM Checklist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200" b="0" spc="-5" dirty="0">
                <a:solidFill>
                  <a:schemeClr val="tx1"/>
                </a:solidFill>
              </a:rPr>
              <a:t>Pre-Construction Services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962691"/>
            <a:ext cx="2713990" cy="205440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lang="en-US" sz="3000" b="1" spc="-105" dirty="0">
                <a:latin typeface="Times New Roman"/>
                <a:cs typeface="Times New Roman"/>
              </a:rPr>
              <a:t>March </a:t>
            </a:r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lang="en-US" sz="3000" spc="-105" dirty="0">
                <a:latin typeface="Times New Roman"/>
                <a:cs typeface="Times New Roman"/>
              </a:rPr>
              <a:t>Budget 101: How to create your budget in eBuilder</a:t>
            </a:r>
            <a:endParaRPr sz="3000" baseline="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96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143</Words>
  <Application>Microsoft Office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Today’s Agenda</vt:lpstr>
      <vt:lpstr>Next Month’s Agenda: 3/12/2020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6</cp:revision>
  <dcterms:created xsi:type="dcterms:W3CDTF">2020-02-13T14:27:06Z</dcterms:created>
  <dcterms:modified xsi:type="dcterms:W3CDTF">2020-02-13T20:29:46Z</dcterms:modified>
</cp:coreProperties>
</file>